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  <p:sldMasterId id="2147483660" r:id="rId2"/>
  </p:sldMasterIdLst>
  <p:notesMasterIdLst>
    <p:notesMasterId r:id="rId30"/>
  </p:notesMasterIdLst>
  <p:sldIdLst>
    <p:sldId id="256" r:id="rId3"/>
    <p:sldId id="259" r:id="rId4"/>
    <p:sldId id="260" r:id="rId5"/>
    <p:sldId id="318" r:id="rId6"/>
    <p:sldId id="322" r:id="rId7"/>
    <p:sldId id="317" r:id="rId8"/>
    <p:sldId id="326" r:id="rId9"/>
    <p:sldId id="261" r:id="rId10"/>
    <p:sldId id="263" r:id="rId11"/>
    <p:sldId id="296" r:id="rId12"/>
    <p:sldId id="314" r:id="rId13"/>
    <p:sldId id="319" r:id="rId14"/>
    <p:sldId id="297" r:id="rId15"/>
    <p:sldId id="320" r:id="rId16"/>
    <p:sldId id="301" r:id="rId17"/>
    <p:sldId id="303" r:id="rId18"/>
    <p:sldId id="315" r:id="rId19"/>
    <p:sldId id="306" r:id="rId20"/>
    <p:sldId id="305" r:id="rId21"/>
    <p:sldId id="321" r:id="rId22"/>
    <p:sldId id="307" r:id="rId23"/>
    <p:sldId id="309" r:id="rId24"/>
    <p:sldId id="316" r:id="rId25"/>
    <p:sldId id="310" r:id="rId26"/>
    <p:sldId id="311" r:id="rId27"/>
    <p:sldId id="312" r:id="rId28"/>
    <p:sldId id="313" r:id="rId29"/>
  </p:sldIdLst>
  <p:sldSz cx="9144000" cy="5143500" type="screen16x9"/>
  <p:notesSz cx="6858000" cy="9144000"/>
  <p:embeddedFontLst>
    <p:embeddedFont>
      <p:font typeface="Open Sans ExtraBold" panose="020B0906030804020204" pitchFamily="34" charset="0"/>
      <p:regular r:id="rId31"/>
      <p:bold r:id="rId32"/>
      <p:italic r:id="rId33"/>
      <p:boldItalic r:id="rId34"/>
    </p:embeddedFont>
    <p:embeddedFont>
      <p:font typeface="Verdana" panose="020B0604030504040204" pitchFamily="3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DFAA69-68E2-1ADF-268A-8A0EB1BFCD6F}" v="161" dt="2025-11-25T23:38:01.538"/>
  </p1510:revLst>
</p1510:revInfo>
</file>

<file path=ppt/tableStyles.xml><?xml version="1.0" encoding="utf-8"?>
<a:tblStyleLst xmlns:a="http://schemas.openxmlformats.org/drawingml/2006/main" def="{87964D93-FE10-4E9A-A97E-E45B70A2406B}">
  <a:tblStyle styleId="{87964D93-FE10-4E9A-A97E-E45B70A2406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72C24EA-4F64-4A47-8082-8CA35DC4E2B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31"/>
    <p:restoredTop sz="94712"/>
  </p:normalViewPr>
  <p:slideViewPr>
    <p:cSldViewPr snapToGrid="0">
      <p:cViewPr varScale="1">
        <p:scale>
          <a:sx n="136" d="100"/>
          <a:sy n="136" d="100"/>
        </p:scale>
        <p:origin x="552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font" Target="fonts/font4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.fntdata"/><Relationship Id="rId44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microsoft.com/office/2016/11/relationships/changesInfo" Target="changesInfos/changesInfo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3.fntdata"/><Relationship Id="rId38" Type="http://schemas.openxmlformats.org/officeDocument/2006/relationships/font" Target="fonts/font8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urtin, Laura" userId="S::laura.curtin@uconn.edu::eda0a4b1-a94d-4966-b487-82f73eeb9048" providerId="AD" clId="Web-{59DFAA69-68E2-1ADF-268A-8A0EB1BFCD6F}"/>
    <pc:docChg chg="modSld">
      <pc:chgData name="Curtin, Laura" userId="S::laura.curtin@uconn.edu::eda0a4b1-a94d-4966-b487-82f73eeb9048" providerId="AD" clId="Web-{59DFAA69-68E2-1ADF-268A-8A0EB1BFCD6F}" dt="2025-11-25T23:38:01.538" v="160"/>
      <pc:docMkLst>
        <pc:docMk/>
      </pc:docMkLst>
      <pc:sldChg chg="addSp modSp">
        <pc:chgData name="Curtin, Laura" userId="S::laura.curtin@uconn.edu::eda0a4b1-a94d-4966-b487-82f73eeb9048" providerId="AD" clId="Web-{59DFAA69-68E2-1ADF-268A-8A0EB1BFCD6F}" dt="2025-11-25T23:20:24.146" v="20"/>
        <pc:sldMkLst>
          <pc:docMk/>
          <pc:sldMk cId="0" sldId="256"/>
        </pc:sldMkLst>
        <pc:spChg chg="ord">
          <ac:chgData name="Curtin, Laura" userId="S::laura.curtin@uconn.edu::eda0a4b1-a94d-4966-b487-82f73eeb9048" providerId="AD" clId="Web-{59DFAA69-68E2-1ADF-268A-8A0EB1BFCD6F}" dt="2025-11-25T23:20:17.036" v="16"/>
          <ac:spMkLst>
            <pc:docMk/>
            <pc:sldMk cId="0" sldId="256"/>
            <ac:spMk id="879" creationId="{00000000-0000-0000-0000-000000000000}"/>
          </ac:spMkLst>
        </pc:spChg>
        <pc:spChg chg="ord">
          <ac:chgData name="Curtin, Laura" userId="S::laura.curtin@uconn.edu::eda0a4b1-a94d-4966-b487-82f73eeb9048" providerId="AD" clId="Web-{59DFAA69-68E2-1ADF-268A-8A0EB1BFCD6F}" dt="2025-11-25T23:20:24.146" v="20"/>
          <ac:spMkLst>
            <pc:docMk/>
            <pc:sldMk cId="0" sldId="256"/>
            <ac:spMk id="880" creationId="{00000000-0000-0000-0000-000000000000}"/>
          </ac:spMkLst>
        </pc:spChg>
        <pc:spChg chg="mod">
          <ac:chgData name="Curtin, Laura" userId="S::laura.curtin@uconn.edu::eda0a4b1-a94d-4966-b487-82f73eeb9048" providerId="AD" clId="Web-{59DFAA69-68E2-1ADF-268A-8A0EB1BFCD6F}" dt="2025-11-25T23:20:09.942" v="15"/>
          <ac:spMkLst>
            <pc:docMk/>
            <pc:sldMk cId="0" sldId="256"/>
            <ac:spMk id="881" creationId="{00000000-0000-0000-0000-000000000000}"/>
          </ac:spMkLst>
        </pc:spChg>
        <pc:spChg chg="mod">
          <ac:chgData name="Curtin, Laura" userId="S::laura.curtin@uconn.edu::eda0a4b1-a94d-4966-b487-82f73eeb9048" providerId="AD" clId="Web-{59DFAA69-68E2-1ADF-268A-8A0EB1BFCD6F}" dt="2025-11-25T23:20:07.442" v="14"/>
          <ac:spMkLst>
            <pc:docMk/>
            <pc:sldMk cId="0" sldId="256"/>
            <ac:spMk id="883" creationId="{00000000-0000-0000-0000-000000000000}"/>
          </ac:spMkLst>
        </pc:spChg>
        <pc:spChg chg="mod">
          <ac:chgData name="Curtin, Laura" userId="S::laura.curtin@uconn.edu::eda0a4b1-a94d-4966-b487-82f73eeb9048" providerId="AD" clId="Web-{59DFAA69-68E2-1ADF-268A-8A0EB1BFCD6F}" dt="2025-11-25T23:20:05.067" v="13"/>
          <ac:spMkLst>
            <pc:docMk/>
            <pc:sldMk cId="0" sldId="256"/>
            <ac:spMk id="884" creationId="{00000000-0000-0000-0000-000000000000}"/>
          </ac:spMkLst>
        </pc:spChg>
        <pc:spChg chg="mod">
          <ac:chgData name="Curtin, Laura" userId="S::laura.curtin@uconn.edu::eda0a4b1-a94d-4966-b487-82f73eeb9048" providerId="AD" clId="Web-{59DFAA69-68E2-1ADF-268A-8A0EB1BFCD6F}" dt="2025-11-25T23:19:10.659" v="9"/>
          <ac:spMkLst>
            <pc:docMk/>
            <pc:sldMk cId="0" sldId="256"/>
            <ac:spMk id="885" creationId="{00000000-0000-0000-0000-000000000000}"/>
          </ac:spMkLst>
        </pc:spChg>
        <pc:spChg chg="mod">
          <ac:chgData name="Curtin, Laura" userId="S::laura.curtin@uconn.edu::eda0a4b1-a94d-4966-b487-82f73eeb9048" providerId="AD" clId="Web-{59DFAA69-68E2-1ADF-268A-8A0EB1BFCD6F}" dt="2025-11-25T23:19:05.111" v="7"/>
          <ac:spMkLst>
            <pc:docMk/>
            <pc:sldMk cId="0" sldId="256"/>
            <ac:spMk id="889" creationId="{00000000-0000-0000-0000-000000000000}"/>
          </ac:spMkLst>
        </pc:spChg>
        <pc:spChg chg="mod">
          <ac:chgData name="Curtin, Laura" userId="S::laura.curtin@uconn.edu::eda0a4b1-a94d-4966-b487-82f73eeb9048" providerId="AD" clId="Web-{59DFAA69-68E2-1ADF-268A-8A0EB1BFCD6F}" dt="2025-11-25T23:18:53.095" v="6"/>
          <ac:spMkLst>
            <pc:docMk/>
            <pc:sldMk cId="0" sldId="256"/>
            <ac:spMk id="890" creationId="{00000000-0000-0000-0000-000000000000}"/>
          </ac:spMkLst>
        </pc:spChg>
        <pc:spChg chg="mod">
          <ac:chgData name="Curtin, Laura" userId="S::laura.curtin@uconn.edu::eda0a4b1-a94d-4966-b487-82f73eeb9048" providerId="AD" clId="Web-{59DFAA69-68E2-1ADF-268A-8A0EB1BFCD6F}" dt="2025-11-25T23:18:50.580" v="5"/>
          <ac:spMkLst>
            <pc:docMk/>
            <pc:sldMk cId="0" sldId="256"/>
            <ac:spMk id="891" creationId="{00000000-0000-0000-0000-000000000000}"/>
          </ac:spMkLst>
        </pc:spChg>
        <pc:spChg chg="mod">
          <ac:chgData name="Curtin, Laura" userId="S::laura.curtin@uconn.edu::eda0a4b1-a94d-4966-b487-82f73eeb9048" providerId="AD" clId="Web-{59DFAA69-68E2-1ADF-268A-8A0EB1BFCD6F}" dt="2025-11-25T23:18:47.767" v="4"/>
          <ac:spMkLst>
            <pc:docMk/>
            <pc:sldMk cId="0" sldId="256"/>
            <ac:spMk id="892" creationId="{00000000-0000-0000-0000-000000000000}"/>
          </ac:spMkLst>
        </pc:spChg>
        <pc:spChg chg="mod">
          <ac:chgData name="Curtin, Laura" userId="S::laura.curtin@uconn.edu::eda0a4b1-a94d-4966-b487-82f73eeb9048" providerId="AD" clId="Web-{59DFAA69-68E2-1ADF-268A-8A0EB1BFCD6F}" dt="2025-11-25T23:18:33.532" v="1"/>
          <ac:spMkLst>
            <pc:docMk/>
            <pc:sldMk cId="0" sldId="256"/>
            <ac:spMk id="894" creationId="{00000000-0000-0000-0000-000000000000}"/>
          </ac:spMkLst>
        </pc:spChg>
        <pc:spChg chg="mod">
          <ac:chgData name="Curtin, Laura" userId="S::laura.curtin@uconn.edu::eda0a4b1-a94d-4966-b487-82f73eeb9048" providerId="AD" clId="Web-{59DFAA69-68E2-1ADF-268A-8A0EB1BFCD6F}" dt="2025-11-25T23:18:31.376" v="0"/>
          <ac:spMkLst>
            <pc:docMk/>
            <pc:sldMk cId="0" sldId="256"/>
            <ac:spMk id="895" creationId="{00000000-0000-0000-0000-000000000000}"/>
          </ac:spMkLst>
        </pc:spChg>
        <pc:grpChg chg="add mod">
          <ac:chgData name="Curtin, Laura" userId="S::laura.curtin@uconn.edu::eda0a4b1-a94d-4966-b487-82f73eeb9048" providerId="AD" clId="Web-{59DFAA69-68E2-1ADF-268A-8A0EB1BFCD6F}" dt="2025-11-25T23:19:58.676" v="12"/>
          <ac:grpSpMkLst>
            <pc:docMk/>
            <pc:sldMk cId="0" sldId="256"/>
            <ac:grpSpMk id="2" creationId="{BB8DB2E7-9784-8B4F-B71E-003A3FF03729}"/>
          </ac:grpSpMkLst>
        </pc:grpChg>
        <pc:grpChg chg="mod">
          <ac:chgData name="Curtin, Laura" userId="S::laura.curtin@uconn.edu::eda0a4b1-a94d-4966-b487-82f73eeb9048" providerId="AD" clId="Web-{59DFAA69-68E2-1ADF-268A-8A0EB1BFCD6F}" dt="2025-11-25T23:19:15.112" v="10"/>
          <ac:grpSpMkLst>
            <pc:docMk/>
            <pc:sldMk cId="0" sldId="256"/>
            <ac:grpSpMk id="882" creationId="{00000000-0000-0000-0000-000000000000}"/>
          </ac:grpSpMkLst>
        </pc:grpChg>
        <pc:grpChg chg="mod">
          <ac:chgData name="Curtin, Laura" userId="S::laura.curtin@uconn.edu::eda0a4b1-a94d-4966-b487-82f73eeb9048" providerId="AD" clId="Web-{59DFAA69-68E2-1ADF-268A-8A0EB1BFCD6F}" dt="2025-11-25T23:18:35.970" v="2"/>
          <ac:grpSpMkLst>
            <pc:docMk/>
            <pc:sldMk cId="0" sldId="256"/>
            <ac:grpSpMk id="886" creationId="{00000000-0000-0000-0000-000000000000}"/>
          </ac:grpSpMkLst>
        </pc:grpChg>
        <pc:cxnChg chg="mod">
          <ac:chgData name="Curtin, Laura" userId="S::laura.curtin@uconn.edu::eda0a4b1-a94d-4966-b487-82f73eeb9048" providerId="AD" clId="Web-{59DFAA69-68E2-1ADF-268A-8A0EB1BFCD6F}" dt="2025-11-25T23:19:07.346" v="8"/>
          <ac:cxnSpMkLst>
            <pc:docMk/>
            <pc:sldMk cId="0" sldId="256"/>
            <ac:cxnSpMk id="887" creationId="{00000000-0000-0000-0000-000000000000}"/>
          </ac:cxnSpMkLst>
        </pc:cxnChg>
        <pc:cxnChg chg="mod">
          <ac:chgData name="Curtin, Laura" userId="S::laura.curtin@uconn.edu::eda0a4b1-a94d-4966-b487-82f73eeb9048" providerId="AD" clId="Web-{59DFAA69-68E2-1ADF-268A-8A0EB1BFCD6F}" dt="2025-11-25T23:18:38.610" v="3"/>
          <ac:cxnSpMkLst>
            <pc:docMk/>
            <pc:sldMk cId="0" sldId="256"/>
            <ac:cxnSpMk id="893" creationId="{00000000-0000-0000-0000-000000000000}"/>
          </ac:cxnSpMkLst>
        </pc:cxnChg>
      </pc:sldChg>
      <pc:sldChg chg="modSp">
        <pc:chgData name="Curtin, Laura" userId="S::laura.curtin@uconn.edu::eda0a4b1-a94d-4966-b487-82f73eeb9048" providerId="AD" clId="Web-{59DFAA69-68E2-1ADF-268A-8A0EB1BFCD6F}" dt="2025-11-25T23:21:32.507" v="29"/>
        <pc:sldMkLst>
          <pc:docMk/>
          <pc:sldMk cId="0" sldId="259"/>
        </pc:sldMkLst>
        <pc:spChg chg="mod">
          <ac:chgData name="Curtin, Laura" userId="S::laura.curtin@uconn.edu::eda0a4b1-a94d-4966-b487-82f73eeb9048" providerId="AD" clId="Web-{59DFAA69-68E2-1ADF-268A-8A0EB1BFCD6F}" dt="2025-11-25T23:21:32.507" v="29"/>
          <ac:spMkLst>
            <pc:docMk/>
            <pc:sldMk cId="0" sldId="259"/>
            <ac:spMk id="948" creationId="{00000000-0000-0000-0000-000000000000}"/>
          </ac:spMkLst>
        </pc:spChg>
        <pc:spChg chg="mod">
          <ac:chgData name="Curtin, Laura" userId="S::laura.curtin@uconn.edu::eda0a4b1-a94d-4966-b487-82f73eeb9048" providerId="AD" clId="Web-{59DFAA69-68E2-1ADF-268A-8A0EB1BFCD6F}" dt="2025-11-25T23:21:29.710" v="28"/>
          <ac:spMkLst>
            <pc:docMk/>
            <pc:sldMk cId="0" sldId="259"/>
            <ac:spMk id="950" creationId="{00000000-0000-0000-0000-000000000000}"/>
          </ac:spMkLst>
        </pc:spChg>
        <pc:spChg chg="mod">
          <ac:chgData name="Curtin, Laura" userId="S::laura.curtin@uconn.edu::eda0a4b1-a94d-4966-b487-82f73eeb9048" providerId="AD" clId="Web-{59DFAA69-68E2-1ADF-268A-8A0EB1BFCD6F}" dt="2025-11-25T23:21:27.304" v="27"/>
          <ac:spMkLst>
            <pc:docMk/>
            <pc:sldMk cId="0" sldId="259"/>
            <ac:spMk id="951" creationId="{00000000-0000-0000-0000-000000000000}"/>
          </ac:spMkLst>
        </pc:spChg>
        <pc:spChg chg="mod">
          <ac:chgData name="Curtin, Laura" userId="S::laura.curtin@uconn.edu::eda0a4b1-a94d-4966-b487-82f73eeb9048" providerId="AD" clId="Web-{59DFAA69-68E2-1ADF-268A-8A0EB1BFCD6F}" dt="2025-11-25T23:21:22.522" v="25"/>
          <ac:spMkLst>
            <pc:docMk/>
            <pc:sldMk cId="0" sldId="259"/>
            <ac:spMk id="952" creationId="{00000000-0000-0000-0000-000000000000}"/>
          </ac:spMkLst>
        </pc:spChg>
        <pc:spChg chg="ord">
          <ac:chgData name="Curtin, Laura" userId="S::laura.curtin@uconn.edu::eda0a4b1-a94d-4966-b487-82f73eeb9048" providerId="AD" clId="Web-{59DFAA69-68E2-1ADF-268A-8A0EB1BFCD6F}" dt="2025-11-25T23:21:18.366" v="24"/>
          <ac:spMkLst>
            <pc:docMk/>
            <pc:sldMk cId="0" sldId="259"/>
            <ac:spMk id="954" creationId="{00000000-0000-0000-0000-000000000000}"/>
          </ac:spMkLst>
        </pc:spChg>
        <pc:spChg chg="ord">
          <ac:chgData name="Curtin, Laura" userId="S::laura.curtin@uconn.edu::eda0a4b1-a94d-4966-b487-82f73eeb9048" providerId="AD" clId="Web-{59DFAA69-68E2-1ADF-268A-8A0EB1BFCD6F}" dt="2025-11-25T23:21:12.694" v="22"/>
          <ac:spMkLst>
            <pc:docMk/>
            <pc:sldMk cId="0" sldId="259"/>
            <ac:spMk id="955" creationId="{00000000-0000-0000-0000-000000000000}"/>
          </ac:spMkLst>
        </pc:spChg>
        <pc:spChg chg="mod">
          <ac:chgData name="Curtin, Laura" userId="S::laura.curtin@uconn.edu::eda0a4b1-a94d-4966-b487-82f73eeb9048" providerId="AD" clId="Web-{59DFAA69-68E2-1ADF-268A-8A0EB1BFCD6F}" dt="2025-11-25T23:21:09.116" v="21"/>
          <ac:spMkLst>
            <pc:docMk/>
            <pc:sldMk cId="0" sldId="259"/>
            <ac:spMk id="966" creationId="{00000000-0000-0000-0000-000000000000}"/>
          </ac:spMkLst>
        </pc:spChg>
        <pc:grpChg chg="mod">
          <ac:chgData name="Curtin, Laura" userId="S::laura.curtin@uconn.edu::eda0a4b1-a94d-4966-b487-82f73eeb9048" providerId="AD" clId="Web-{59DFAA69-68E2-1ADF-268A-8A0EB1BFCD6F}" dt="2025-11-25T23:21:25.194" v="26"/>
          <ac:grpSpMkLst>
            <pc:docMk/>
            <pc:sldMk cId="0" sldId="259"/>
            <ac:grpSpMk id="949" creationId="{00000000-0000-0000-0000-000000000000}"/>
          </ac:grpSpMkLst>
        </pc:grpChg>
      </pc:sldChg>
      <pc:sldChg chg="modSp">
        <pc:chgData name="Curtin, Laura" userId="S::laura.curtin@uconn.edu::eda0a4b1-a94d-4966-b487-82f73eeb9048" providerId="AD" clId="Web-{59DFAA69-68E2-1ADF-268A-8A0EB1BFCD6F}" dt="2025-11-25T23:23:45.713" v="58"/>
        <pc:sldMkLst>
          <pc:docMk/>
          <pc:sldMk cId="0" sldId="260"/>
        </pc:sldMkLst>
        <pc:spChg chg="ord">
          <ac:chgData name="Curtin, Laura" userId="S::laura.curtin@uconn.edu::eda0a4b1-a94d-4966-b487-82f73eeb9048" providerId="AD" clId="Web-{59DFAA69-68E2-1ADF-268A-8A0EB1BFCD6F}" dt="2025-11-25T23:22:28.243" v="30"/>
          <ac:spMkLst>
            <pc:docMk/>
            <pc:sldMk cId="0" sldId="260"/>
            <ac:spMk id="972" creationId="{00000000-0000-0000-0000-000000000000}"/>
          </ac:spMkLst>
        </pc:spChg>
        <pc:spChg chg="mod">
          <ac:chgData name="Curtin, Laura" userId="S::laura.curtin@uconn.edu::eda0a4b1-a94d-4966-b487-82f73eeb9048" providerId="AD" clId="Web-{59DFAA69-68E2-1ADF-268A-8A0EB1BFCD6F}" dt="2025-11-25T23:23:45.713" v="58"/>
          <ac:spMkLst>
            <pc:docMk/>
            <pc:sldMk cId="0" sldId="260"/>
            <ac:spMk id="974" creationId="{00000000-0000-0000-0000-000000000000}"/>
          </ac:spMkLst>
        </pc:spChg>
        <pc:spChg chg="mod">
          <ac:chgData name="Curtin, Laura" userId="S::laura.curtin@uconn.edu::eda0a4b1-a94d-4966-b487-82f73eeb9048" providerId="AD" clId="Web-{59DFAA69-68E2-1ADF-268A-8A0EB1BFCD6F}" dt="2025-11-25T23:23:40.323" v="57"/>
          <ac:spMkLst>
            <pc:docMk/>
            <pc:sldMk cId="0" sldId="260"/>
            <ac:spMk id="976" creationId="{00000000-0000-0000-0000-000000000000}"/>
          </ac:spMkLst>
        </pc:spChg>
        <pc:spChg chg="mod">
          <ac:chgData name="Curtin, Laura" userId="S::laura.curtin@uconn.edu::eda0a4b1-a94d-4966-b487-82f73eeb9048" providerId="AD" clId="Web-{59DFAA69-68E2-1ADF-268A-8A0EB1BFCD6F}" dt="2025-11-25T23:23:36.510" v="56"/>
          <ac:spMkLst>
            <pc:docMk/>
            <pc:sldMk cId="0" sldId="260"/>
            <ac:spMk id="977" creationId="{00000000-0000-0000-0000-000000000000}"/>
          </ac:spMkLst>
        </pc:spChg>
        <pc:spChg chg="mod ord">
          <ac:chgData name="Curtin, Laura" userId="S::laura.curtin@uconn.edu::eda0a4b1-a94d-4966-b487-82f73eeb9048" providerId="AD" clId="Web-{59DFAA69-68E2-1ADF-268A-8A0EB1BFCD6F}" dt="2025-11-25T23:23:26.354" v="54"/>
          <ac:spMkLst>
            <pc:docMk/>
            <pc:sldMk cId="0" sldId="260"/>
            <ac:spMk id="978" creationId="{00000000-0000-0000-0000-000000000000}"/>
          </ac:spMkLst>
        </pc:spChg>
        <pc:grpChg chg="mod ord">
          <ac:chgData name="Curtin, Laura" userId="S::laura.curtin@uconn.edu::eda0a4b1-a94d-4966-b487-82f73eeb9048" providerId="AD" clId="Web-{59DFAA69-68E2-1ADF-268A-8A0EB1BFCD6F}" dt="2025-11-25T23:23:29.994" v="55"/>
          <ac:grpSpMkLst>
            <pc:docMk/>
            <pc:sldMk cId="0" sldId="260"/>
            <ac:grpSpMk id="973" creationId="{00000000-0000-0000-0000-000000000000}"/>
          </ac:grpSpMkLst>
        </pc:grpChg>
        <pc:picChg chg="ord">
          <ac:chgData name="Curtin, Laura" userId="S::laura.curtin@uconn.edu::eda0a4b1-a94d-4966-b487-82f73eeb9048" providerId="AD" clId="Web-{59DFAA69-68E2-1ADF-268A-8A0EB1BFCD6F}" dt="2025-11-25T23:23:13.494" v="52"/>
          <ac:picMkLst>
            <pc:docMk/>
            <pc:sldMk cId="0" sldId="260"/>
            <ac:picMk id="2" creationId="{82116256-73A4-95DB-4DE8-D20DE77154AC}"/>
          </ac:picMkLst>
        </pc:picChg>
        <pc:picChg chg="ord">
          <ac:chgData name="Curtin, Laura" userId="S::laura.curtin@uconn.edu::eda0a4b1-a94d-4966-b487-82f73eeb9048" providerId="AD" clId="Web-{59DFAA69-68E2-1ADF-268A-8A0EB1BFCD6F}" dt="2025-11-25T23:22:53.900" v="40"/>
          <ac:picMkLst>
            <pc:docMk/>
            <pc:sldMk cId="0" sldId="260"/>
            <ac:picMk id="1026" creationId="{A16F3354-1F84-07AD-A660-98271A5D0CA0}"/>
          </ac:picMkLst>
        </pc:picChg>
        <pc:picChg chg="ord">
          <ac:chgData name="Curtin, Laura" userId="S::laura.curtin@uconn.edu::eda0a4b1-a94d-4966-b487-82f73eeb9048" providerId="AD" clId="Web-{59DFAA69-68E2-1ADF-268A-8A0EB1BFCD6F}" dt="2025-11-25T23:22:58.494" v="45"/>
          <ac:picMkLst>
            <pc:docMk/>
            <pc:sldMk cId="0" sldId="260"/>
            <ac:picMk id="1028" creationId="{4CEAAE75-EE8E-C9C0-DFBE-B13A6E3E9E37}"/>
          </ac:picMkLst>
        </pc:picChg>
        <pc:picChg chg="ord">
          <ac:chgData name="Curtin, Laura" userId="S::laura.curtin@uconn.edu::eda0a4b1-a94d-4966-b487-82f73eeb9048" providerId="AD" clId="Web-{59DFAA69-68E2-1ADF-268A-8A0EB1BFCD6F}" dt="2025-11-25T23:22:58.759" v="46"/>
          <ac:picMkLst>
            <pc:docMk/>
            <pc:sldMk cId="0" sldId="260"/>
            <ac:picMk id="1030" creationId="{10737AD8-3F3C-21A7-95DF-DFAC870FC4DB}"/>
          </ac:picMkLst>
        </pc:picChg>
        <pc:picChg chg="ord">
          <ac:chgData name="Curtin, Laura" userId="S::laura.curtin@uconn.edu::eda0a4b1-a94d-4966-b487-82f73eeb9048" providerId="AD" clId="Web-{59DFAA69-68E2-1ADF-268A-8A0EB1BFCD6F}" dt="2025-11-25T23:23:15.994" v="53"/>
          <ac:picMkLst>
            <pc:docMk/>
            <pc:sldMk cId="0" sldId="260"/>
            <ac:picMk id="1034" creationId="{17D1241E-18BA-4239-9F21-6814B2D1B5C7}"/>
          </ac:picMkLst>
        </pc:picChg>
      </pc:sldChg>
      <pc:sldChg chg="delSp modSp">
        <pc:chgData name="Curtin, Laura" userId="S::laura.curtin@uconn.edu::eda0a4b1-a94d-4966-b487-82f73eeb9048" providerId="AD" clId="Web-{59DFAA69-68E2-1ADF-268A-8A0EB1BFCD6F}" dt="2025-11-25T23:29:34.125" v="93"/>
        <pc:sldMkLst>
          <pc:docMk/>
          <pc:sldMk cId="0" sldId="261"/>
        </pc:sldMkLst>
        <pc:spChg chg="del">
          <ac:chgData name="Curtin, Laura" userId="S::laura.curtin@uconn.edu::eda0a4b1-a94d-4966-b487-82f73eeb9048" providerId="AD" clId="Web-{59DFAA69-68E2-1ADF-268A-8A0EB1BFCD6F}" dt="2025-11-25T23:29:34.125" v="93"/>
          <ac:spMkLst>
            <pc:docMk/>
            <pc:sldMk cId="0" sldId="261"/>
            <ac:spMk id="2" creationId="{FDE6AB97-7CE5-98CA-1F7E-BC710C948BE6}"/>
          </ac:spMkLst>
        </pc:spChg>
        <pc:picChg chg="ord">
          <ac:chgData name="Curtin, Laura" userId="S::laura.curtin@uconn.edu::eda0a4b1-a94d-4966-b487-82f73eeb9048" providerId="AD" clId="Web-{59DFAA69-68E2-1ADF-268A-8A0EB1BFCD6F}" dt="2025-11-25T23:29:24.265" v="89"/>
          <ac:picMkLst>
            <pc:docMk/>
            <pc:sldMk cId="0" sldId="261"/>
            <ac:picMk id="6" creationId="{975EB6DF-A822-63AA-CB47-1ADA82D56D61}"/>
          </ac:picMkLst>
        </pc:picChg>
        <pc:picChg chg="mod ord">
          <ac:chgData name="Curtin, Laura" userId="S::laura.curtin@uconn.edu::eda0a4b1-a94d-4966-b487-82f73eeb9048" providerId="AD" clId="Web-{59DFAA69-68E2-1ADF-268A-8A0EB1BFCD6F}" dt="2025-11-25T23:29:26.937" v="92"/>
          <ac:picMkLst>
            <pc:docMk/>
            <pc:sldMk cId="0" sldId="261"/>
            <ac:picMk id="1026" creationId="{A78C861C-738A-FEFF-5B55-90829813C68C}"/>
          </ac:picMkLst>
        </pc:picChg>
      </pc:sldChg>
      <pc:sldChg chg="modSp">
        <pc:chgData name="Curtin, Laura" userId="S::laura.curtin@uconn.edu::eda0a4b1-a94d-4966-b487-82f73eeb9048" providerId="AD" clId="Web-{59DFAA69-68E2-1ADF-268A-8A0EB1BFCD6F}" dt="2025-11-25T23:29:46.703" v="94"/>
        <pc:sldMkLst>
          <pc:docMk/>
          <pc:sldMk cId="0" sldId="263"/>
        </pc:sldMkLst>
        <pc:picChg chg="ord">
          <ac:chgData name="Curtin, Laura" userId="S::laura.curtin@uconn.edu::eda0a4b1-a94d-4966-b487-82f73eeb9048" providerId="AD" clId="Web-{59DFAA69-68E2-1ADF-268A-8A0EB1BFCD6F}" dt="2025-11-25T23:29:46.703" v="94"/>
          <ac:picMkLst>
            <pc:docMk/>
            <pc:sldMk cId="0" sldId="263"/>
            <ac:picMk id="2" creationId="{9E67CD9A-B3F6-CEFB-DEF3-CAAE0B64A60D}"/>
          </ac:picMkLst>
        </pc:picChg>
      </pc:sldChg>
      <pc:sldChg chg="addSp modSp">
        <pc:chgData name="Curtin, Laura" userId="S::laura.curtin@uconn.edu::eda0a4b1-a94d-4966-b487-82f73eeb9048" providerId="AD" clId="Web-{59DFAA69-68E2-1ADF-268A-8A0EB1BFCD6F}" dt="2025-11-25T23:30:45.782" v="105"/>
        <pc:sldMkLst>
          <pc:docMk/>
          <pc:sldMk cId="998129892" sldId="296"/>
        </pc:sldMkLst>
        <pc:spChg chg="ord">
          <ac:chgData name="Curtin, Laura" userId="S::laura.curtin@uconn.edu::eda0a4b1-a94d-4966-b487-82f73eeb9048" providerId="AD" clId="Web-{59DFAA69-68E2-1ADF-268A-8A0EB1BFCD6F}" dt="2025-11-25T23:30:44.297" v="102"/>
          <ac:spMkLst>
            <pc:docMk/>
            <pc:sldMk cId="998129892" sldId="296"/>
            <ac:spMk id="879" creationId="{F8028E14-C4EF-76B9-C521-F77A8D343770}"/>
          </ac:spMkLst>
        </pc:spChg>
        <pc:spChg chg="ord">
          <ac:chgData name="Curtin, Laura" userId="S::laura.curtin@uconn.edu::eda0a4b1-a94d-4966-b487-82f73eeb9048" providerId="AD" clId="Web-{59DFAA69-68E2-1ADF-268A-8A0EB1BFCD6F}" dt="2025-11-25T23:30:45.782" v="105"/>
          <ac:spMkLst>
            <pc:docMk/>
            <pc:sldMk cId="998129892" sldId="296"/>
            <ac:spMk id="880" creationId="{CEF22D56-8E76-E808-23CE-5B417920959A}"/>
          </ac:spMkLst>
        </pc:spChg>
        <pc:spChg chg="mod">
          <ac:chgData name="Curtin, Laura" userId="S::laura.curtin@uconn.edu::eda0a4b1-a94d-4966-b487-82f73eeb9048" providerId="AD" clId="Web-{59DFAA69-68E2-1ADF-268A-8A0EB1BFCD6F}" dt="2025-11-25T23:30:26.250" v="101"/>
          <ac:spMkLst>
            <pc:docMk/>
            <pc:sldMk cId="998129892" sldId="296"/>
            <ac:spMk id="894" creationId="{E59C1EEA-DA86-9CE7-23C8-5CDC901F022F}"/>
          </ac:spMkLst>
        </pc:spChg>
        <pc:spChg chg="mod">
          <ac:chgData name="Curtin, Laura" userId="S::laura.curtin@uconn.edu::eda0a4b1-a94d-4966-b487-82f73eeb9048" providerId="AD" clId="Web-{59DFAA69-68E2-1ADF-268A-8A0EB1BFCD6F}" dt="2025-11-25T23:29:59.672" v="95"/>
          <ac:spMkLst>
            <pc:docMk/>
            <pc:sldMk cId="998129892" sldId="296"/>
            <ac:spMk id="895" creationId="{E6238899-98A8-AC00-C350-28446F1093EF}"/>
          </ac:spMkLst>
        </pc:spChg>
        <pc:grpChg chg="add mod">
          <ac:chgData name="Curtin, Laura" userId="S::laura.curtin@uconn.edu::eda0a4b1-a94d-4966-b487-82f73eeb9048" providerId="AD" clId="Web-{59DFAA69-68E2-1ADF-268A-8A0EB1BFCD6F}" dt="2025-11-25T23:30:15.906" v="98"/>
          <ac:grpSpMkLst>
            <pc:docMk/>
            <pc:sldMk cId="998129892" sldId="296"/>
            <ac:grpSpMk id="2" creationId="{FE25E9E6-5E5C-45A6-28E7-928FB99ECF14}"/>
          </ac:grpSpMkLst>
        </pc:grpChg>
        <pc:grpChg chg="add mod">
          <ac:chgData name="Curtin, Laura" userId="S::laura.curtin@uconn.edu::eda0a4b1-a94d-4966-b487-82f73eeb9048" providerId="AD" clId="Web-{59DFAA69-68E2-1ADF-268A-8A0EB1BFCD6F}" dt="2025-11-25T23:30:20.484" v="100"/>
          <ac:grpSpMkLst>
            <pc:docMk/>
            <pc:sldMk cId="998129892" sldId="296"/>
            <ac:grpSpMk id="3" creationId="{66918923-2F7A-6722-569E-1267177B5600}"/>
          </ac:grpSpMkLst>
        </pc:grpChg>
        <pc:grpChg chg="mod">
          <ac:chgData name="Curtin, Laura" userId="S::laura.curtin@uconn.edu::eda0a4b1-a94d-4966-b487-82f73eeb9048" providerId="AD" clId="Web-{59DFAA69-68E2-1ADF-268A-8A0EB1BFCD6F}" dt="2025-11-25T23:30:18.125" v="99"/>
          <ac:grpSpMkLst>
            <pc:docMk/>
            <pc:sldMk cId="998129892" sldId="296"/>
            <ac:grpSpMk id="886" creationId="{89FBA8E4-B38E-B4FB-2614-3A580DCC0064}"/>
          </ac:grpSpMkLst>
        </pc:grpChg>
      </pc:sldChg>
      <pc:sldChg chg="modSp">
        <pc:chgData name="Curtin, Laura" userId="S::laura.curtin@uconn.edu::eda0a4b1-a94d-4966-b487-82f73eeb9048" providerId="AD" clId="Web-{59DFAA69-68E2-1ADF-268A-8A0EB1BFCD6F}" dt="2025-11-25T23:31:55.517" v="115"/>
        <pc:sldMkLst>
          <pc:docMk/>
          <pc:sldMk cId="3947301051" sldId="297"/>
        </pc:sldMkLst>
        <pc:spChg chg="ord">
          <ac:chgData name="Curtin, Laura" userId="S::laura.curtin@uconn.edu::eda0a4b1-a94d-4966-b487-82f73eeb9048" providerId="AD" clId="Web-{59DFAA69-68E2-1ADF-268A-8A0EB1BFCD6F}" dt="2025-11-25T23:31:55.517" v="115"/>
          <ac:spMkLst>
            <pc:docMk/>
            <pc:sldMk cId="3947301051" sldId="297"/>
            <ac:spMk id="8" creationId="{2DB06907-EB2F-976F-EF19-BFE1DCEB611F}"/>
          </ac:spMkLst>
        </pc:spChg>
        <pc:picChg chg="ord">
          <ac:chgData name="Curtin, Laura" userId="S::laura.curtin@uconn.edu::eda0a4b1-a94d-4966-b487-82f73eeb9048" providerId="AD" clId="Web-{59DFAA69-68E2-1ADF-268A-8A0EB1BFCD6F}" dt="2025-11-25T23:31:50.329" v="114"/>
          <ac:picMkLst>
            <pc:docMk/>
            <pc:sldMk cId="3947301051" sldId="297"/>
            <ac:picMk id="1026" creationId="{E8DCF8F8-8120-30E5-D361-77589086E40F}"/>
          </ac:picMkLst>
        </pc:picChg>
      </pc:sldChg>
      <pc:sldChg chg="modSp">
        <pc:chgData name="Curtin, Laura" userId="S::laura.curtin@uconn.edu::eda0a4b1-a94d-4966-b487-82f73eeb9048" providerId="AD" clId="Web-{59DFAA69-68E2-1ADF-268A-8A0EB1BFCD6F}" dt="2025-11-25T23:32:45.334" v="118"/>
        <pc:sldMkLst>
          <pc:docMk/>
          <pc:sldMk cId="3274957363" sldId="301"/>
        </pc:sldMkLst>
        <pc:picChg chg="ord">
          <ac:chgData name="Curtin, Laura" userId="S::laura.curtin@uconn.edu::eda0a4b1-a94d-4966-b487-82f73eeb9048" providerId="AD" clId="Web-{59DFAA69-68E2-1ADF-268A-8A0EB1BFCD6F}" dt="2025-11-25T23:32:45.334" v="118"/>
          <ac:picMkLst>
            <pc:docMk/>
            <pc:sldMk cId="3274957363" sldId="301"/>
            <ac:picMk id="4" creationId="{E7699E32-7DCA-A37C-AE95-F841DA590EDE}"/>
          </ac:picMkLst>
        </pc:picChg>
      </pc:sldChg>
      <pc:sldChg chg="addSp modSp">
        <pc:chgData name="Curtin, Laura" userId="S::laura.curtin@uconn.edu::eda0a4b1-a94d-4966-b487-82f73eeb9048" providerId="AD" clId="Web-{59DFAA69-68E2-1ADF-268A-8A0EB1BFCD6F}" dt="2025-11-25T23:33:20.665" v="125"/>
        <pc:sldMkLst>
          <pc:docMk/>
          <pc:sldMk cId="1943627777" sldId="303"/>
        </pc:sldMkLst>
        <pc:spChg chg="ord">
          <ac:chgData name="Curtin, Laura" userId="S::laura.curtin@uconn.edu::eda0a4b1-a94d-4966-b487-82f73eeb9048" providerId="AD" clId="Web-{59DFAA69-68E2-1ADF-268A-8A0EB1BFCD6F}" dt="2025-11-25T23:33:20.665" v="125"/>
          <ac:spMkLst>
            <pc:docMk/>
            <pc:sldMk cId="1943627777" sldId="303"/>
            <ac:spMk id="879" creationId="{6F589EE8-E7D7-3B4B-2AFC-D6456CA4B23B}"/>
          </ac:spMkLst>
        </pc:spChg>
        <pc:spChg chg="ord">
          <ac:chgData name="Curtin, Laura" userId="S::laura.curtin@uconn.edu::eda0a4b1-a94d-4966-b487-82f73eeb9048" providerId="AD" clId="Web-{59DFAA69-68E2-1ADF-268A-8A0EB1BFCD6F}" dt="2025-11-25T23:33:14.789" v="124"/>
          <ac:spMkLst>
            <pc:docMk/>
            <pc:sldMk cId="1943627777" sldId="303"/>
            <ac:spMk id="880" creationId="{BBD2EF1E-3E75-C975-7506-EC450D0F4896}"/>
          </ac:spMkLst>
        </pc:spChg>
        <pc:grpChg chg="add mod">
          <ac:chgData name="Curtin, Laura" userId="S::laura.curtin@uconn.edu::eda0a4b1-a94d-4966-b487-82f73eeb9048" providerId="AD" clId="Web-{59DFAA69-68E2-1ADF-268A-8A0EB1BFCD6F}" dt="2025-11-25T23:32:55.725" v="120"/>
          <ac:grpSpMkLst>
            <pc:docMk/>
            <pc:sldMk cId="1943627777" sldId="303"/>
            <ac:grpSpMk id="2" creationId="{FA090E92-FE1A-B57A-F9AB-23BD02793255}"/>
          </ac:grpSpMkLst>
        </pc:grpChg>
        <pc:grpChg chg="add mod">
          <ac:chgData name="Curtin, Laura" userId="S::laura.curtin@uconn.edu::eda0a4b1-a94d-4966-b487-82f73eeb9048" providerId="AD" clId="Web-{59DFAA69-68E2-1ADF-268A-8A0EB1BFCD6F}" dt="2025-11-25T23:33:05.679" v="122"/>
          <ac:grpSpMkLst>
            <pc:docMk/>
            <pc:sldMk cId="1943627777" sldId="303"/>
            <ac:grpSpMk id="3" creationId="{0D19F2B7-A8B1-5464-1264-D5500C62BBAB}"/>
          </ac:grpSpMkLst>
        </pc:grpChg>
        <pc:grpChg chg="mod">
          <ac:chgData name="Curtin, Laura" userId="S::laura.curtin@uconn.edu::eda0a4b1-a94d-4966-b487-82f73eeb9048" providerId="AD" clId="Web-{59DFAA69-68E2-1ADF-268A-8A0EB1BFCD6F}" dt="2025-11-25T23:33:08.617" v="123"/>
          <ac:grpSpMkLst>
            <pc:docMk/>
            <pc:sldMk cId="1943627777" sldId="303"/>
            <ac:grpSpMk id="886" creationId="{8F4B5563-B720-1704-5DC0-414FCFA43286}"/>
          </ac:grpSpMkLst>
        </pc:grpChg>
      </pc:sldChg>
      <pc:sldChg chg="modSp">
        <pc:chgData name="Curtin, Laura" userId="S::laura.curtin@uconn.edu::eda0a4b1-a94d-4966-b487-82f73eeb9048" providerId="AD" clId="Web-{59DFAA69-68E2-1ADF-268A-8A0EB1BFCD6F}" dt="2025-11-25T23:35:19.047" v="139"/>
        <pc:sldMkLst>
          <pc:docMk/>
          <pc:sldMk cId="2143917662" sldId="305"/>
        </pc:sldMkLst>
        <pc:picChg chg="mod ord">
          <ac:chgData name="Curtin, Laura" userId="S::laura.curtin@uconn.edu::eda0a4b1-a94d-4966-b487-82f73eeb9048" providerId="AD" clId="Web-{59DFAA69-68E2-1ADF-268A-8A0EB1BFCD6F}" dt="2025-11-25T23:35:19.047" v="139"/>
          <ac:picMkLst>
            <pc:docMk/>
            <pc:sldMk cId="2143917662" sldId="305"/>
            <ac:picMk id="2" creationId="{2BCD3699-B4E6-AA1B-E7EE-373537A8426F}"/>
          </ac:picMkLst>
        </pc:picChg>
        <pc:picChg chg="ord">
          <ac:chgData name="Curtin, Laura" userId="S::laura.curtin@uconn.edu::eda0a4b1-a94d-4966-b487-82f73eeb9048" providerId="AD" clId="Web-{59DFAA69-68E2-1ADF-268A-8A0EB1BFCD6F}" dt="2025-11-25T23:34:46.702" v="134"/>
          <ac:picMkLst>
            <pc:docMk/>
            <pc:sldMk cId="2143917662" sldId="305"/>
            <ac:picMk id="3" creationId="{20BC510A-2265-0876-292A-538D10DAA15D}"/>
          </ac:picMkLst>
        </pc:picChg>
      </pc:sldChg>
      <pc:sldChg chg="modSp">
        <pc:chgData name="Curtin, Laura" userId="S::laura.curtin@uconn.edu::eda0a4b1-a94d-4966-b487-82f73eeb9048" providerId="AD" clId="Web-{59DFAA69-68E2-1ADF-268A-8A0EB1BFCD6F}" dt="2025-11-25T23:35:47.830" v="141"/>
        <pc:sldMkLst>
          <pc:docMk/>
          <pc:sldMk cId="1837835130" sldId="307"/>
        </pc:sldMkLst>
        <pc:picChg chg="ord">
          <ac:chgData name="Curtin, Laura" userId="S::laura.curtin@uconn.edu::eda0a4b1-a94d-4966-b487-82f73eeb9048" providerId="AD" clId="Web-{59DFAA69-68E2-1ADF-268A-8A0EB1BFCD6F}" dt="2025-11-25T23:35:47.830" v="141"/>
          <ac:picMkLst>
            <pc:docMk/>
            <pc:sldMk cId="1837835130" sldId="307"/>
            <ac:picMk id="5" creationId="{5B6A6564-AB8B-0398-A473-52FA64F0340A}"/>
          </ac:picMkLst>
        </pc:picChg>
      </pc:sldChg>
      <pc:sldChg chg="addSp modSp">
        <pc:chgData name="Curtin, Laura" userId="S::laura.curtin@uconn.edu::eda0a4b1-a94d-4966-b487-82f73eeb9048" providerId="AD" clId="Web-{59DFAA69-68E2-1ADF-268A-8A0EB1BFCD6F}" dt="2025-11-25T23:36:16.503" v="148"/>
        <pc:sldMkLst>
          <pc:docMk/>
          <pc:sldMk cId="4263570892" sldId="309"/>
        </pc:sldMkLst>
        <pc:spChg chg="ord">
          <ac:chgData name="Curtin, Laura" userId="S::laura.curtin@uconn.edu::eda0a4b1-a94d-4966-b487-82f73eeb9048" providerId="AD" clId="Web-{59DFAA69-68E2-1ADF-268A-8A0EB1BFCD6F}" dt="2025-11-25T23:36:16.503" v="148"/>
          <ac:spMkLst>
            <pc:docMk/>
            <pc:sldMk cId="4263570892" sldId="309"/>
            <ac:spMk id="879" creationId="{13047DA1-E372-3AE2-7F02-382E2665C110}"/>
          </ac:spMkLst>
        </pc:spChg>
        <pc:spChg chg="ord">
          <ac:chgData name="Curtin, Laura" userId="S::laura.curtin@uconn.edu::eda0a4b1-a94d-4966-b487-82f73eeb9048" providerId="AD" clId="Web-{59DFAA69-68E2-1ADF-268A-8A0EB1BFCD6F}" dt="2025-11-25T23:36:14.987" v="147"/>
          <ac:spMkLst>
            <pc:docMk/>
            <pc:sldMk cId="4263570892" sldId="309"/>
            <ac:spMk id="880" creationId="{E88DD87E-A2DF-FAB2-C5FA-619C46CF8077}"/>
          </ac:spMkLst>
        </pc:spChg>
        <pc:grpChg chg="add mod">
          <ac:chgData name="Curtin, Laura" userId="S::laura.curtin@uconn.edu::eda0a4b1-a94d-4966-b487-82f73eeb9048" providerId="AD" clId="Web-{59DFAA69-68E2-1ADF-268A-8A0EB1BFCD6F}" dt="2025-11-25T23:36:12.331" v="146"/>
          <ac:grpSpMkLst>
            <pc:docMk/>
            <pc:sldMk cId="4263570892" sldId="309"/>
            <ac:grpSpMk id="2" creationId="{5CA59B98-294F-FB4F-226F-E456A847499B}"/>
          </ac:grpSpMkLst>
        </pc:grpChg>
        <pc:grpChg chg="add mod">
          <ac:chgData name="Curtin, Laura" userId="S::laura.curtin@uconn.edu::eda0a4b1-a94d-4966-b487-82f73eeb9048" providerId="AD" clId="Web-{59DFAA69-68E2-1ADF-268A-8A0EB1BFCD6F}" dt="2025-11-25T23:36:07.425" v="144"/>
          <ac:grpSpMkLst>
            <pc:docMk/>
            <pc:sldMk cId="4263570892" sldId="309"/>
            <ac:grpSpMk id="3" creationId="{E4CA88DC-004C-B5BE-4798-F4606DCEC143}"/>
          </ac:grpSpMkLst>
        </pc:grpChg>
        <pc:grpChg chg="mod">
          <ac:chgData name="Curtin, Laura" userId="S::laura.curtin@uconn.edu::eda0a4b1-a94d-4966-b487-82f73eeb9048" providerId="AD" clId="Web-{59DFAA69-68E2-1ADF-268A-8A0EB1BFCD6F}" dt="2025-11-25T23:36:10.159" v="145"/>
          <ac:grpSpMkLst>
            <pc:docMk/>
            <pc:sldMk cId="4263570892" sldId="309"/>
            <ac:grpSpMk id="886" creationId="{65994C3A-329C-9C83-DE9A-8537FC58DF61}"/>
          </ac:grpSpMkLst>
        </pc:grpChg>
      </pc:sldChg>
      <pc:sldChg chg="modSp">
        <pc:chgData name="Curtin, Laura" userId="S::laura.curtin@uconn.edu::eda0a4b1-a94d-4966-b487-82f73eeb9048" providerId="AD" clId="Web-{59DFAA69-68E2-1ADF-268A-8A0EB1BFCD6F}" dt="2025-11-25T23:37:12.552" v="155"/>
        <pc:sldMkLst>
          <pc:docMk/>
          <pc:sldMk cId="2925224861" sldId="310"/>
        </pc:sldMkLst>
        <pc:picChg chg="ord">
          <ac:chgData name="Curtin, Laura" userId="S::laura.curtin@uconn.edu::eda0a4b1-a94d-4966-b487-82f73eeb9048" providerId="AD" clId="Web-{59DFAA69-68E2-1ADF-268A-8A0EB1BFCD6F}" dt="2025-11-25T23:37:12.552" v="155"/>
          <ac:picMkLst>
            <pc:docMk/>
            <pc:sldMk cId="2925224861" sldId="310"/>
            <ac:picMk id="4100" creationId="{12512BED-F650-53CC-092E-B1B3B9469590}"/>
          </ac:picMkLst>
        </pc:picChg>
      </pc:sldChg>
      <pc:sldChg chg="modSp">
        <pc:chgData name="Curtin, Laura" userId="S::laura.curtin@uconn.edu::eda0a4b1-a94d-4966-b487-82f73eeb9048" providerId="AD" clId="Web-{59DFAA69-68E2-1ADF-268A-8A0EB1BFCD6F}" dt="2025-11-25T23:37:31.740" v="158"/>
        <pc:sldMkLst>
          <pc:docMk/>
          <pc:sldMk cId="1323934249" sldId="311"/>
        </pc:sldMkLst>
        <pc:picChg chg="ord">
          <ac:chgData name="Curtin, Laura" userId="S::laura.curtin@uconn.edu::eda0a4b1-a94d-4966-b487-82f73eeb9048" providerId="AD" clId="Web-{59DFAA69-68E2-1ADF-268A-8A0EB1BFCD6F}" dt="2025-11-25T23:37:25.459" v="157"/>
          <ac:picMkLst>
            <pc:docMk/>
            <pc:sldMk cId="1323934249" sldId="311"/>
            <ac:picMk id="4" creationId="{FB233985-E758-8706-3644-3F9CAF0E6DA1}"/>
          </ac:picMkLst>
        </pc:picChg>
        <pc:picChg chg="ord">
          <ac:chgData name="Curtin, Laura" userId="S::laura.curtin@uconn.edu::eda0a4b1-a94d-4966-b487-82f73eeb9048" providerId="AD" clId="Web-{59DFAA69-68E2-1ADF-268A-8A0EB1BFCD6F}" dt="2025-11-25T23:37:31.740" v="158"/>
          <ac:picMkLst>
            <pc:docMk/>
            <pc:sldMk cId="1323934249" sldId="311"/>
            <ac:picMk id="5" creationId="{8D940CE4-5E2B-78C3-1EC6-894935B87611}"/>
          </ac:picMkLst>
        </pc:picChg>
      </pc:sldChg>
      <pc:sldChg chg="modSp">
        <pc:chgData name="Curtin, Laura" userId="S::laura.curtin@uconn.edu::eda0a4b1-a94d-4966-b487-82f73eeb9048" providerId="AD" clId="Web-{59DFAA69-68E2-1ADF-268A-8A0EB1BFCD6F}" dt="2025-11-25T23:38:01.538" v="160"/>
        <pc:sldMkLst>
          <pc:docMk/>
          <pc:sldMk cId="4225238846" sldId="313"/>
        </pc:sldMkLst>
        <pc:spChg chg="ord">
          <ac:chgData name="Curtin, Laura" userId="S::laura.curtin@uconn.edu::eda0a4b1-a94d-4966-b487-82f73eeb9048" providerId="AD" clId="Web-{59DFAA69-68E2-1ADF-268A-8A0EB1BFCD6F}" dt="2025-11-25T23:38:00.070" v="159"/>
          <ac:spMkLst>
            <pc:docMk/>
            <pc:sldMk cId="4225238846" sldId="313"/>
            <ac:spMk id="4" creationId="{0630C463-FB78-B0A4-40B2-DDC2404B0EB3}"/>
          </ac:spMkLst>
        </pc:spChg>
        <pc:picChg chg="ord">
          <ac:chgData name="Curtin, Laura" userId="S::laura.curtin@uconn.edu::eda0a4b1-a94d-4966-b487-82f73eeb9048" providerId="AD" clId="Web-{59DFAA69-68E2-1ADF-268A-8A0EB1BFCD6F}" dt="2025-11-25T23:38:01.538" v="160"/>
          <ac:picMkLst>
            <pc:docMk/>
            <pc:sldMk cId="4225238846" sldId="313"/>
            <ac:picMk id="5122" creationId="{BDEF6E19-94AB-3964-0523-0B3E73C4AD33}"/>
          </ac:picMkLst>
        </pc:picChg>
      </pc:sldChg>
      <pc:sldChg chg="addSp modSp">
        <pc:chgData name="Curtin, Laura" userId="S::laura.curtin@uconn.edu::eda0a4b1-a94d-4966-b487-82f73eeb9048" providerId="AD" clId="Web-{59DFAA69-68E2-1ADF-268A-8A0EB1BFCD6F}" dt="2025-11-25T23:31:26.735" v="113"/>
        <pc:sldMkLst>
          <pc:docMk/>
          <pc:sldMk cId="927641467" sldId="314"/>
        </pc:sldMkLst>
        <pc:spChg chg="mod ord">
          <ac:chgData name="Curtin, Laura" userId="S::laura.curtin@uconn.edu::eda0a4b1-a94d-4966-b487-82f73eeb9048" providerId="AD" clId="Web-{59DFAA69-68E2-1ADF-268A-8A0EB1BFCD6F}" dt="2025-11-25T23:31:17.454" v="112"/>
          <ac:spMkLst>
            <pc:docMk/>
            <pc:sldMk cId="927641467" sldId="314"/>
            <ac:spMk id="966" creationId="{576EE645-4FDC-0359-E928-716E85C7BB4A}"/>
          </ac:spMkLst>
        </pc:spChg>
        <pc:grpChg chg="add mod">
          <ac:chgData name="Curtin, Laura" userId="S::laura.curtin@uconn.edu::eda0a4b1-a94d-4966-b487-82f73eeb9048" providerId="AD" clId="Web-{59DFAA69-68E2-1ADF-268A-8A0EB1BFCD6F}" dt="2025-11-25T23:31:26.735" v="113"/>
          <ac:grpSpMkLst>
            <pc:docMk/>
            <pc:sldMk cId="927641467" sldId="314"/>
            <ac:grpSpMk id="3" creationId="{7FE02617-E4C8-1588-C6D4-305FA265F66F}"/>
          </ac:grpSpMkLst>
        </pc:grpChg>
        <pc:picChg chg="ord">
          <ac:chgData name="Curtin, Laura" userId="S::laura.curtin@uconn.edu::eda0a4b1-a94d-4966-b487-82f73eeb9048" providerId="AD" clId="Web-{59DFAA69-68E2-1ADF-268A-8A0EB1BFCD6F}" dt="2025-11-25T23:31:05.063" v="109"/>
          <ac:picMkLst>
            <pc:docMk/>
            <pc:sldMk cId="927641467" sldId="314"/>
            <ac:picMk id="2" creationId="{1D36A8E9-88E0-B5B5-7B33-8C08A5003C3A}"/>
          </ac:picMkLst>
        </pc:picChg>
      </pc:sldChg>
      <pc:sldChg chg="addSp modSp">
        <pc:chgData name="Curtin, Laura" userId="S::laura.curtin@uconn.edu::eda0a4b1-a94d-4966-b487-82f73eeb9048" providerId="AD" clId="Web-{59DFAA69-68E2-1ADF-268A-8A0EB1BFCD6F}" dt="2025-11-25T23:34:23.888" v="133"/>
        <pc:sldMkLst>
          <pc:docMk/>
          <pc:sldMk cId="1202442350" sldId="315"/>
        </pc:sldMkLst>
        <pc:spChg chg="ord">
          <ac:chgData name="Curtin, Laura" userId="S::laura.curtin@uconn.edu::eda0a4b1-a94d-4966-b487-82f73eeb9048" providerId="AD" clId="Web-{59DFAA69-68E2-1ADF-268A-8A0EB1BFCD6F}" dt="2025-11-25T23:33:52.214" v="131"/>
          <ac:spMkLst>
            <pc:docMk/>
            <pc:sldMk cId="1202442350" sldId="315"/>
            <ac:spMk id="954" creationId="{6F58E503-FADC-72C4-A098-FFD076DF1C43}"/>
          </ac:spMkLst>
        </pc:spChg>
        <pc:spChg chg="ord">
          <ac:chgData name="Curtin, Laura" userId="S::laura.curtin@uconn.edu::eda0a4b1-a94d-4966-b487-82f73eeb9048" providerId="AD" clId="Web-{59DFAA69-68E2-1ADF-268A-8A0EB1BFCD6F}" dt="2025-11-25T23:33:48.417" v="129"/>
          <ac:spMkLst>
            <pc:docMk/>
            <pc:sldMk cId="1202442350" sldId="315"/>
            <ac:spMk id="955" creationId="{24A2A931-EB50-529C-662D-8D67728DC46F}"/>
          </ac:spMkLst>
        </pc:spChg>
        <pc:spChg chg="mod">
          <ac:chgData name="Curtin, Laura" userId="S::laura.curtin@uconn.edu::eda0a4b1-a94d-4966-b487-82f73eeb9048" providerId="AD" clId="Web-{59DFAA69-68E2-1ADF-268A-8A0EB1BFCD6F}" dt="2025-11-25T23:33:44.401" v="128"/>
          <ac:spMkLst>
            <pc:docMk/>
            <pc:sldMk cId="1202442350" sldId="315"/>
            <ac:spMk id="966" creationId="{5B179E06-B631-7BCD-2640-A780BF839D2A}"/>
          </ac:spMkLst>
        </pc:spChg>
        <pc:grpChg chg="add mod">
          <ac:chgData name="Curtin, Laura" userId="S::laura.curtin@uconn.edu::eda0a4b1-a94d-4966-b487-82f73eeb9048" providerId="AD" clId="Web-{59DFAA69-68E2-1ADF-268A-8A0EB1BFCD6F}" dt="2025-11-25T23:33:36.182" v="127"/>
          <ac:grpSpMkLst>
            <pc:docMk/>
            <pc:sldMk cId="1202442350" sldId="315"/>
            <ac:grpSpMk id="3" creationId="{A3A40F7D-2FDB-BC85-6E83-DB7226D1D5D0}"/>
          </ac:grpSpMkLst>
        </pc:grpChg>
        <pc:grpChg chg="add mod">
          <ac:chgData name="Curtin, Laura" userId="S::laura.curtin@uconn.edu::eda0a4b1-a94d-4966-b487-82f73eeb9048" providerId="AD" clId="Web-{59DFAA69-68E2-1ADF-268A-8A0EB1BFCD6F}" dt="2025-11-25T23:34:23.888" v="133"/>
          <ac:grpSpMkLst>
            <pc:docMk/>
            <pc:sldMk cId="1202442350" sldId="315"/>
            <ac:grpSpMk id="4" creationId="{FF9FABCC-B174-A955-DE26-D1E668D3DD8D}"/>
          </ac:grpSpMkLst>
        </pc:grpChg>
      </pc:sldChg>
      <pc:sldChg chg="addSp modSp">
        <pc:chgData name="Curtin, Laura" userId="S::laura.curtin@uconn.edu::eda0a4b1-a94d-4966-b487-82f73eeb9048" providerId="AD" clId="Web-{59DFAA69-68E2-1ADF-268A-8A0EB1BFCD6F}" dt="2025-11-25T23:37:00.364" v="154"/>
        <pc:sldMkLst>
          <pc:docMk/>
          <pc:sldMk cId="342715205" sldId="316"/>
        </pc:sldMkLst>
        <pc:spChg chg="ord">
          <ac:chgData name="Curtin, Laura" userId="S::laura.curtin@uconn.edu::eda0a4b1-a94d-4966-b487-82f73eeb9048" providerId="AD" clId="Web-{59DFAA69-68E2-1ADF-268A-8A0EB1BFCD6F}" dt="2025-11-25T23:37:00.364" v="154"/>
          <ac:spMkLst>
            <pc:docMk/>
            <pc:sldMk cId="342715205" sldId="316"/>
            <ac:spMk id="954" creationId="{10EA56F6-067F-A5B9-6EF3-902FE0C8D8BB}"/>
          </ac:spMkLst>
        </pc:spChg>
        <pc:spChg chg="ord">
          <ac:chgData name="Curtin, Laura" userId="S::laura.curtin@uconn.edu::eda0a4b1-a94d-4966-b487-82f73eeb9048" providerId="AD" clId="Web-{59DFAA69-68E2-1ADF-268A-8A0EB1BFCD6F}" dt="2025-11-25T23:36:58.208" v="152"/>
          <ac:spMkLst>
            <pc:docMk/>
            <pc:sldMk cId="342715205" sldId="316"/>
            <ac:spMk id="955" creationId="{F99D160C-6988-C47D-D231-16DAA4898A23}"/>
          </ac:spMkLst>
        </pc:spChg>
        <pc:spChg chg="mod">
          <ac:chgData name="Curtin, Laura" userId="S::laura.curtin@uconn.edu::eda0a4b1-a94d-4966-b487-82f73eeb9048" providerId="AD" clId="Web-{59DFAA69-68E2-1ADF-268A-8A0EB1BFCD6F}" dt="2025-11-25T23:36:55.474" v="151"/>
          <ac:spMkLst>
            <pc:docMk/>
            <pc:sldMk cId="342715205" sldId="316"/>
            <ac:spMk id="966" creationId="{E9C6B562-9936-2E51-540D-ECA4517BF3FD}"/>
          </ac:spMkLst>
        </pc:spChg>
        <pc:grpChg chg="add mod">
          <ac:chgData name="Curtin, Laura" userId="S::laura.curtin@uconn.edu::eda0a4b1-a94d-4966-b487-82f73eeb9048" providerId="AD" clId="Web-{59DFAA69-68E2-1ADF-268A-8A0EB1BFCD6F}" dt="2025-11-25T23:36:33.832" v="150"/>
          <ac:grpSpMkLst>
            <pc:docMk/>
            <pc:sldMk cId="342715205" sldId="316"/>
            <ac:grpSpMk id="2" creationId="{1D5A32DF-462C-7C32-3064-BE3F578577FE}"/>
          </ac:grpSpMkLst>
        </pc:grpChg>
      </pc:sldChg>
      <pc:sldChg chg="modSp">
        <pc:chgData name="Curtin, Laura" userId="S::laura.curtin@uconn.edu::eda0a4b1-a94d-4966-b487-82f73eeb9048" providerId="AD" clId="Web-{59DFAA69-68E2-1ADF-268A-8A0EB1BFCD6F}" dt="2025-11-25T23:26:15.716" v="66"/>
        <pc:sldMkLst>
          <pc:docMk/>
          <pc:sldMk cId="2199849948" sldId="317"/>
        </pc:sldMkLst>
        <pc:spChg chg="ord">
          <ac:chgData name="Curtin, Laura" userId="S::laura.curtin@uconn.edu::eda0a4b1-a94d-4966-b487-82f73eeb9048" providerId="AD" clId="Web-{59DFAA69-68E2-1ADF-268A-8A0EB1BFCD6F}" dt="2025-11-25T23:25:16.168" v="61"/>
          <ac:spMkLst>
            <pc:docMk/>
            <pc:sldMk cId="2199849948" sldId="317"/>
            <ac:spMk id="3" creationId="{DE6F7A42-D7C8-D153-0A22-727D86C5D019}"/>
          </ac:spMkLst>
        </pc:spChg>
        <pc:picChg chg="mod">
          <ac:chgData name="Curtin, Laura" userId="S::laura.curtin@uconn.edu::eda0a4b1-a94d-4966-b487-82f73eeb9048" providerId="AD" clId="Web-{59DFAA69-68E2-1ADF-268A-8A0EB1BFCD6F}" dt="2025-11-25T23:26:15.716" v="66"/>
          <ac:picMkLst>
            <pc:docMk/>
            <pc:sldMk cId="2199849948" sldId="317"/>
            <ac:picMk id="8" creationId="{82883330-FCEB-DF9C-23D7-F6C22375D6C9}"/>
          </ac:picMkLst>
        </pc:picChg>
      </pc:sldChg>
      <pc:sldChg chg="modSp">
        <pc:chgData name="Curtin, Laura" userId="S::laura.curtin@uconn.edu::eda0a4b1-a94d-4966-b487-82f73eeb9048" providerId="AD" clId="Web-{59DFAA69-68E2-1ADF-268A-8A0EB1BFCD6F}" dt="2025-11-25T23:32:24.863" v="117"/>
        <pc:sldMkLst>
          <pc:docMk/>
          <pc:sldMk cId="3420904980" sldId="320"/>
        </pc:sldMkLst>
        <pc:spChg chg="ord">
          <ac:chgData name="Curtin, Laura" userId="S::laura.curtin@uconn.edu::eda0a4b1-a94d-4966-b487-82f73eeb9048" providerId="AD" clId="Web-{59DFAA69-68E2-1ADF-268A-8A0EB1BFCD6F}" dt="2025-11-25T23:32:23.394" v="116"/>
          <ac:spMkLst>
            <pc:docMk/>
            <pc:sldMk cId="3420904980" sldId="320"/>
            <ac:spMk id="9" creationId="{2392F54D-0554-AB27-4726-5CCF8828D85B}"/>
          </ac:spMkLst>
        </pc:spChg>
        <pc:picChg chg="ord">
          <ac:chgData name="Curtin, Laura" userId="S::laura.curtin@uconn.edu::eda0a4b1-a94d-4966-b487-82f73eeb9048" providerId="AD" clId="Web-{59DFAA69-68E2-1ADF-268A-8A0EB1BFCD6F}" dt="2025-11-25T23:32:24.863" v="117"/>
          <ac:picMkLst>
            <pc:docMk/>
            <pc:sldMk cId="3420904980" sldId="320"/>
            <ac:picMk id="11" creationId="{9B380C28-3C03-AD76-3156-6DDCFCF5CF5C}"/>
          </ac:picMkLst>
        </pc:picChg>
      </pc:sldChg>
      <pc:sldChg chg="modSp">
        <pc:chgData name="Curtin, Laura" userId="S::laura.curtin@uconn.edu::eda0a4b1-a94d-4966-b487-82f73eeb9048" providerId="AD" clId="Web-{59DFAA69-68E2-1ADF-268A-8A0EB1BFCD6F}" dt="2025-11-25T23:35:35.173" v="140"/>
        <pc:sldMkLst>
          <pc:docMk/>
          <pc:sldMk cId="842394160" sldId="321"/>
        </pc:sldMkLst>
        <pc:picChg chg="ord">
          <ac:chgData name="Curtin, Laura" userId="S::laura.curtin@uconn.edu::eda0a4b1-a94d-4966-b487-82f73eeb9048" providerId="AD" clId="Web-{59DFAA69-68E2-1ADF-268A-8A0EB1BFCD6F}" dt="2025-11-25T23:35:35.173" v="140"/>
          <ac:picMkLst>
            <pc:docMk/>
            <pc:sldMk cId="842394160" sldId="321"/>
            <ac:picMk id="2" creationId="{8A735F40-5BB5-EC9C-CB34-C400C2C4FF56}"/>
          </ac:picMkLst>
        </pc:picChg>
      </pc:sldChg>
      <pc:sldChg chg="delSp">
        <pc:chgData name="Curtin, Laura" userId="S::laura.curtin@uconn.edu::eda0a4b1-a94d-4966-b487-82f73eeb9048" providerId="AD" clId="Web-{59DFAA69-68E2-1ADF-268A-8A0EB1BFCD6F}" dt="2025-11-25T23:24:35.495" v="60"/>
        <pc:sldMkLst>
          <pc:docMk/>
          <pc:sldMk cId="1534580770" sldId="322"/>
        </pc:sldMkLst>
        <pc:spChg chg="del">
          <ac:chgData name="Curtin, Laura" userId="S::laura.curtin@uconn.edu::eda0a4b1-a94d-4966-b487-82f73eeb9048" providerId="AD" clId="Web-{59DFAA69-68E2-1ADF-268A-8A0EB1BFCD6F}" dt="2025-11-25T23:24:31.277" v="59"/>
          <ac:spMkLst>
            <pc:docMk/>
            <pc:sldMk cId="1534580770" sldId="322"/>
            <ac:spMk id="2" creationId="{5A39E7F0-D636-CF23-A75A-6F219FCD66FB}"/>
          </ac:spMkLst>
        </pc:spChg>
        <pc:spChg chg="del">
          <ac:chgData name="Curtin, Laura" userId="S::laura.curtin@uconn.edu::eda0a4b1-a94d-4966-b487-82f73eeb9048" providerId="AD" clId="Web-{59DFAA69-68E2-1ADF-268A-8A0EB1BFCD6F}" dt="2025-11-25T23:24:35.495" v="60"/>
          <ac:spMkLst>
            <pc:docMk/>
            <pc:sldMk cId="1534580770" sldId="322"/>
            <ac:spMk id="3" creationId="{E76D62FC-4250-A22E-ABE4-6A84A594B8D8}"/>
          </ac:spMkLst>
        </pc:spChg>
      </pc:sldChg>
      <pc:sldChg chg="delSp modSp">
        <pc:chgData name="Curtin, Laura" userId="S::laura.curtin@uconn.edu::eda0a4b1-a94d-4966-b487-82f73eeb9048" providerId="AD" clId="Web-{59DFAA69-68E2-1ADF-268A-8A0EB1BFCD6F}" dt="2025-11-25T23:28:54.671" v="86"/>
        <pc:sldMkLst>
          <pc:docMk/>
          <pc:sldMk cId="1856623463" sldId="326"/>
        </pc:sldMkLst>
        <pc:spChg chg="del">
          <ac:chgData name="Curtin, Laura" userId="S::laura.curtin@uconn.edu::eda0a4b1-a94d-4966-b487-82f73eeb9048" providerId="AD" clId="Web-{59DFAA69-68E2-1ADF-268A-8A0EB1BFCD6F}" dt="2025-11-25T23:27:05.670" v="67"/>
          <ac:spMkLst>
            <pc:docMk/>
            <pc:sldMk cId="1856623463" sldId="326"/>
            <ac:spMk id="3" creationId="{83E3355C-7549-9D6B-0ACE-7C8AAFDCF8A8}"/>
          </ac:spMkLst>
        </pc:spChg>
        <pc:picChg chg="mod ord">
          <ac:chgData name="Curtin, Laura" userId="S::laura.curtin@uconn.edu::eda0a4b1-a94d-4966-b487-82f73eeb9048" providerId="AD" clId="Web-{59DFAA69-68E2-1ADF-268A-8A0EB1BFCD6F}" dt="2025-11-25T23:28:54.671" v="86"/>
          <ac:picMkLst>
            <pc:docMk/>
            <pc:sldMk cId="1856623463" sldId="326"/>
            <ac:picMk id="5" creationId="{00E78C05-1467-82C4-FFCF-AAB5FFD1E83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7" name="Google Shape;87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5">
          <a:extLst>
            <a:ext uri="{FF2B5EF4-FFF2-40B4-BE49-F238E27FC236}">
              <a16:creationId xmlns:a16="http://schemas.microsoft.com/office/drawing/2014/main" id="{F4F03F2F-6FEC-677E-68D1-620980E783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:notes">
            <a:extLst>
              <a:ext uri="{FF2B5EF4-FFF2-40B4-BE49-F238E27FC236}">
                <a16:creationId xmlns:a16="http://schemas.microsoft.com/office/drawing/2014/main" id="{6005FAFC-5B58-5ECA-C2ED-1D492096199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7" name="Google Shape;877;p:notes">
            <a:extLst>
              <a:ext uri="{FF2B5EF4-FFF2-40B4-BE49-F238E27FC236}">
                <a16:creationId xmlns:a16="http://schemas.microsoft.com/office/drawing/2014/main" id="{3C950B8A-40AA-DC19-8CD7-CD2AEAF3527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67973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4">
          <a:extLst>
            <a:ext uri="{FF2B5EF4-FFF2-40B4-BE49-F238E27FC236}">
              <a16:creationId xmlns:a16="http://schemas.microsoft.com/office/drawing/2014/main" id="{1D2476DC-1F4A-D756-EF27-1B72D7094F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g22d8870a0c6_0_130:notes">
            <a:extLst>
              <a:ext uri="{FF2B5EF4-FFF2-40B4-BE49-F238E27FC236}">
                <a16:creationId xmlns:a16="http://schemas.microsoft.com/office/drawing/2014/main" id="{3E7672AF-3F2E-592B-2BA8-75B2EBEFDD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6" name="Google Shape;946;g22d8870a0c6_0_130:notes">
            <a:extLst>
              <a:ext uri="{FF2B5EF4-FFF2-40B4-BE49-F238E27FC236}">
                <a16:creationId xmlns:a16="http://schemas.microsoft.com/office/drawing/2014/main" id="{B7CE7CE1-4B86-9FA0-9175-1E3EA12EDD7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51875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5">
          <a:extLst>
            <a:ext uri="{FF2B5EF4-FFF2-40B4-BE49-F238E27FC236}">
              <a16:creationId xmlns:a16="http://schemas.microsoft.com/office/drawing/2014/main" id="{964A566D-70B0-4AE8-CCD6-DF6672196C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:notes">
            <a:extLst>
              <a:ext uri="{FF2B5EF4-FFF2-40B4-BE49-F238E27FC236}">
                <a16:creationId xmlns:a16="http://schemas.microsoft.com/office/drawing/2014/main" id="{D0BA8A38-8E9D-C45D-9F68-45657D30075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7" name="Google Shape;877;p:notes">
            <a:extLst>
              <a:ext uri="{FF2B5EF4-FFF2-40B4-BE49-F238E27FC236}">
                <a16:creationId xmlns:a16="http://schemas.microsoft.com/office/drawing/2014/main" id="{324A0498-B7FE-7BAD-8E95-89940394F52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33523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4">
          <a:extLst>
            <a:ext uri="{FF2B5EF4-FFF2-40B4-BE49-F238E27FC236}">
              <a16:creationId xmlns:a16="http://schemas.microsoft.com/office/drawing/2014/main" id="{58C0F070-F71E-6903-4722-DFF29176C6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g22d8870a0c6_0_130:notes">
            <a:extLst>
              <a:ext uri="{FF2B5EF4-FFF2-40B4-BE49-F238E27FC236}">
                <a16:creationId xmlns:a16="http://schemas.microsoft.com/office/drawing/2014/main" id="{F05977F5-AA6D-796F-A3FB-6D09AD80832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6" name="Google Shape;946;g22d8870a0c6_0_130:notes">
            <a:extLst>
              <a:ext uri="{FF2B5EF4-FFF2-40B4-BE49-F238E27FC236}">
                <a16:creationId xmlns:a16="http://schemas.microsoft.com/office/drawing/2014/main" id="{041E9C7D-64F9-F7CB-6086-AA6B3EADF31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8209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g22d8870a0c6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6" name="Google Shape;946;g22d8870a0c6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g22d2866f2fe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9" name="Google Shape;969;g22d2866f2fe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Students should write or circle three things that can be found in the air on the worksheet.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latin typeface="Calibri"/>
                <a:ea typeface="Calibri"/>
                <a:cs typeface="Calibri"/>
              </a:rPr>
              <a:t>Stop at 1:27</a:t>
            </a:r>
          </a:p>
        </p:txBody>
      </p:sp>
    </p:spTree>
    <p:extLst>
      <p:ext uri="{BB962C8B-B14F-4D97-AF65-F5344CB8AC3E}">
        <p14:creationId xmlns:p14="http://schemas.microsoft.com/office/powerpoint/2010/main" val="3671661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g22d2866f2fe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1" name="Google Shape;981;g22d2866f2fe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Google Shape;1053;g22d8870a0c6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4" name="Google Shape;1054;g22d8870a0c6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5">
          <a:extLst>
            <a:ext uri="{FF2B5EF4-FFF2-40B4-BE49-F238E27FC236}">
              <a16:creationId xmlns:a16="http://schemas.microsoft.com/office/drawing/2014/main" id="{DB08BDFF-78BF-B5CF-6EEC-B86D8D7C39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:notes">
            <a:extLst>
              <a:ext uri="{FF2B5EF4-FFF2-40B4-BE49-F238E27FC236}">
                <a16:creationId xmlns:a16="http://schemas.microsoft.com/office/drawing/2014/main" id="{696D7B3D-7603-57D0-60C9-2CE839F53C4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7" name="Google Shape;877;p:notes">
            <a:extLst>
              <a:ext uri="{FF2B5EF4-FFF2-40B4-BE49-F238E27FC236}">
                <a16:creationId xmlns:a16="http://schemas.microsoft.com/office/drawing/2014/main" id="{AB430441-D3C5-FE96-A7D8-ED826EF73D6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2872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4">
          <a:extLst>
            <a:ext uri="{FF2B5EF4-FFF2-40B4-BE49-F238E27FC236}">
              <a16:creationId xmlns:a16="http://schemas.microsoft.com/office/drawing/2014/main" id="{57C5C140-01C3-EE8D-2987-7D0B6E4199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g22d8870a0c6_0_130:notes">
            <a:extLst>
              <a:ext uri="{FF2B5EF4-FFF2-40B4-BE49-F238E27FC236}">
                <a16:creationId xmlns:a16="http://schemas.microsoft.com/office/drawing/2014/main" id="{ABDE4C1B-70A2-2918-CEF5-5F13DBCF393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6" name="Google Shape;946;g22d8870a0c6_0_130:notes">
            <a:extLst>
              <a:ext uri="{FF2B5EF4-FFF2-40B4-BE49-F238E27FC236}">
                <a16:creationId xmlns:a16="http://schemas.microsoft.com/office/drawing/2014/main" id="{EB3882AA-0A2B-FA5A-8358-6CBCB265F9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46926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Does it meet our criteria and constraints for cleaning the air?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90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92000"/>
          </a:blip>
          <a:srcRect l="3479" r="3479"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oogle Shape;10;p2"/>
          <p:cNvGrpSpPr/>
          <p:nvPr/>
        </p:nvGrpSpPr>
        <p:grpSpPr>
          <a:xfrm>
            <a:off x="715100" y="535000"/>
            <a:ext cx="7713944" cy="4073353"/>
            <a:chOff x="715100" y="535000"/>
            <a:chExt cx="7713944" cy="4073353"/>
          </a:xfrm>
        </p:grpSpPr>
        <p:sp>
          <p:nvSpPr>
            <p:cNvPr id="11" name="Google Shape;11;p2"/>
            <p:cNvSpPr/>
            <p:nvPr/>
          </p:nvSpPr>
          <p:spPr>
            <a:xfrm>
              <a:off x="715100" y="535000"/>
              <a:ext cx="7564500" cy="3926100"/>
            </a:xfrm>
            <a:prstGeom prst="roundRect">
              <a:avLst>
                <a:gd name="adj" fmla="val 1301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64544" y="682253"/>
              <a:ext cx="7564500" cy="3926100"/>
            </a:xfrm>
            <a:prstGeom prst="roundRect">
              <a:avLst>
                <a:gd name="adj" fmla="val 11258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595750" y="1443325"/>
            <a:ext cx="5952600" cy="168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392500" y="3443088"/>
            <a:ext cx="4359000" cy="409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 rot="10800000">
            <a:off x="8664499" y="758461"/>
            <a:ext cx="244552" cy="344369"/>
            <a:chOff x="4953450" y="1632950"/>
            <a:chExt cx="145100" cy="204325"/>
          </a:xfrm>
        </p:grpSpPr>
        <p:sp>
          <p:nvSpPr>
            <p:cNvPr id="16" name="Google Shape;16;p2"/>
            <p:cNvSpPr/>
            <p:nvPr/>
          </p:nvSpPr>
          <p:spPr>
            <a:xfrm>
              <a:off x="5026000" y="1632950"/>
              <a:ext cx="25" cy="204325"/>
            </a:xfrm>
            <a:custGeom>
              <a:avLst/>
              <a:gdLst/>
              <a:ahLst/>
              <a:cxnLst/>
              <a:rect l="l" t="t" r="r" b="b"/>
              <a:pathLst>
                <a:path w="1" h="8173" fill="none" extrusionOk="0">
                  <a:moveTo>
                    <a:pt x="1" y="0"/>
                  </a:moveTo>
                  <a:lnTo>
                    <a:pt x="1" y="8172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993825" y="1702900"/>
              <a:ext cx="64400" cy="64400"/>
            </a:xfrm>
            <a:custGeom>
              <a:avLst/>
              <a:gdLst/>
              <a:ahLst/>
              <a:cxnLst/>
              <a:rect l="l" t="t" r="r" b="b"/>
              <a:pathLst>
                <a:path w="2576" h="2576" fill="none" extrusionOk="0">
                  <a:moveTo>
                    <a:pt x="2575" y="2575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993825" y="1702900"/>
              <a:ext cx="64400" cy="64400"/>
            </a:xfrm>
            <a:custGeom>
              <a:avLst/>
              <a:gdLst/>
              <a:ahLst/>
              <a:cxnLst/>
              <a:rect l="l" t="t" r="r" b="b"/>
              <a:pathLst>
                <a:path w="2576" h="2576" fill="none" extrusionOk="0">
                  <a:moveTo>
                    <a:pt x="2575" y="0"/>
                  </a:moveTo>
                  <a:lnTo>
                    <a:pt x="0" y="2575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953450" y="1735100"/>
              <a:ext cx="145100" cy="25"/>
            </a:xfrm>
            <a:custGeom>
              <a:avLst/>
              <a:gdLst/>
              <a:ahLst/>
              <a:cxnLst/>
              <a:rect l="l" t="t" r="r" b="b"/>
              <a:pathLst>
                <a:path w="5804" h="1" fill="none" extrusionOk="0">
                  <a:moveTo>
                    <a:pt x="5804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8427464" y="311413"/>
            <a:ext cx="1206132" cy="3329044"/>
            <a:chOff x="8103614" y="-674412"/>
            <a:chExt cx="1206132" cy="3329044"/>
          </a:xfrm>
        </p:grpSpPr>
        <p:sp>
          <p:nvSpPr>
            <p:cNvPr id="21" name="Google Shape;21;p2"/>
            <p:cNvSpPr/>
            <p:nvPr/>
          </p:nvSpPr>
          <p:spPr>
            <a:xfrm rot="10800000">
              <a:off x="8208121" y="-597840"/>
              <a:ext cx="151981" cy="186784"/>
            </a:xfrm>
            <a:custGeom>
              <a:avLst/>
              <a:gdLst/>
              <a:ahLst/>
              <a:cxnLst/>
              <a:rect l="l" t="t" r="r" b="b"/>
              <a:pathLst>
                <a:path w="3607" h="4433" extrusionOk="0">
                  <a:moveTo>
                    <a:pt x="1804" y="0"/>
                  </a:moveTo>
                  <a:lnTo>
                    <a:pt x="1756" y="391"/>
                  </a:lnTo>
                  <a:cubicBezTo>
                    <a:pt x="1644" y="1323"/>
                    <a:pt x="928" y="2067"/>
                    <a:pt x="1" y="2217"/>
                  </a:cubicBezTo>
                  <a:cubicBezTo>
                    <a:pt x="928" y="2365"/>
                    <a:pt x="1644" y="3110"/>
                    <a:pt x="1756" y="4042"/>
                  </a:cubicBezTo>
                  <a:lnTo>
                    <a:pt x="1804" y="4433"/>
                  </a:lnTo>
                  <a:lnTo>
                    <a:pt x="1851" y="4042"/>
                  </a:lnTo>
                  <a:cubicBezTo>
                    <a:pt x="1963" y="3110"/>
                    <a:pt x="2679" y="2365"/>
                    <a:pt x="3607" y="2217"/>
                  </a:cubicBezTo>
                  <a:cubicBezTo>
                    <a:pt x="2679" y="2067"/>
                    <a:pt x="1963" y="1323"/>
                    <a:pt x="1851" y="391"/>
                  </a:cubicBezTo>
                  <a:lnTo>
                    <a:pt x="18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" name="Google Shape;22;p2"/>
            <p:cNvGrpSpPr/>
            <p:nvPr/>
          </p:nvGrpSpPr>
          <p:grpSpPr>
            <a:xfrm>
              <a:off x="8103614" y="-674412"/>
              <a:ext cx="1206132" cy="3329044"/>
              <a:chOff x="8094214" y="-974987"/>
              <a:chExt cx="1206132" cy="3329044"/>
            </a:xfrm>
          </p:grpSpPr>
          <p:sp>
            <p:nvSpPr>
              <p:cNvPr id="23" name="Google Shape;23;p2"/>
              <p:cNvSpPr/>
              <p:nvPr/>
            </p:nvSpPr>
            <p:spPr>
              <a:xfrm rot="10800000">
                <a:off x="8094214" y="-744377"/>
                <a:ext cx="128722" cy="1144555"/>
              </a:xfrm>
              <a:custGeom>
                <a:avLst/>
                <a:gdLst/>
                <a:ahLst/>
                <a:cxnLst/>
                <a:rect l="l" t="t" r="r" b="b"/>
                <a:pathLst>
                  <a:path w="3055" h="27164" fill="none" extrusionOk="0">
                    <a:moveTo>
                      <a:pt x="0" y="27164"/>
                    </a:moveTo>
                    <a:cubicBezTo>
                      <a:pt x="1914" y="24731"/>
                      <a:pt x="3055" y="21661"/>
                      <a:pt x="3055" y="18326"/>
                    </a:cubicBezTo>
                    <a:lnTo>
                      <a:pt x="3055" y="0"/>
                    </a:lnTo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103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 rot="10800000">
                <a:off x="8094231" y="-974987"/>
                <a:ext cx="1206114" cy="3329044"/>
              </a:xfrm>
              <a:custGeom>
                <a:avLst/>
                <a:gdLst/>
                <a:ahLst/>
                <a:cxnLst/>
                <a:rect l="l" t="t" r="r" b="b"/>
                <a:pathLst>
                  <a:path w="28625" h="79009" fill="none" extrusionOk="0">
                    <a:moveTo>
                      <a:pt x="28625" y="20820"/>
                    </a:moveTo>
                    <a:lnTo>
                      <a:pt x="28625" y="14313"/>
                    </a:lnTo>
                    <a:cubicBezTo>
                      <a:pt x="28625" y="6409"/>
                      <a:pt x="22218" y="0"/>
                      <a:pt x="14313" y="0"/>
                    </a:cubicBezTo>
                    <a:lnTo>
                      <a:pt x="14313" y="0"/>
                    </a:lnTo>
                    <a:cubicBezTo>
                      <a:pt x="6409" y="0"/>
                      <a:pt x="0" y="6409"/>
                      <a:pt x="0" y="14313"/>
                    </a:cubicBezTo>
                    <a:lnTo>
                      <a:pt x="0" y="64696"/>
                    </a:lnTo>
                    <a:cubicBezTo>
                      <a:pt x="0" y="72600"/>
                      <a:pt x="6409" y="79008"/>
                      <a:pt x="14313" y="79008"/>
                    </a:cubicBezTo>
                    <a:lnTo>
                      <a:pt x="14313" y="79008"/>
                    </a:lnTo>
                    <a:cubicBezTo>
                      <a:pt x="17555" y="79008"/>
                      <a:pt x="20545" y="77930"/>
                      <a:pt x="22945" y="76113"/>
                    </a:cubicBezTo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103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5" name="Google Shape;25;p2"/>
          <p:cNvGrpSpPr/>
          <p:nvPr/>
        </p:nvGrpSpPr>
        <p:grpSpPr>
          <a:xfrm rot="5400000">
            <a:off x="8513415" y="4510028"/>
            <a:ext cx="546720" cy="477958"/>
            <a:chOff x="2072075" y="1123775"/>
            <a:chExt cx="417025" cy="364575"/>
          </a:xfrm>
        </p:grpSpPr>
        <p:sp>
          <p:nvSpPr>
            <p:cNvPr id="26" name="Google Shape;26;p2"/>
            <p:cNvSpPr/>
            <p:nvPr/>
          </p:nvSpPr>
          <p:spPr>
            <a:xfrm>
              <a:off x="2072075" y="1126200"/>
              <a:ext cx="36050" cy="36075"/>
            </a:xfrm>
            <a:custGeom>
              <a:avLst/>
              <a:gdLst/>
              <a:ahLst/>
              <a:cxnLst/>
              <a:rect l="l" t="t" r="r" b="b"/>
              <a:pathLst>
                <a:path w="1442" h="1443" extrusionOk="0">
                  <a:moveTo>
                    <a:pt x="721" y="1"/>
                  </a:moveTo>
                  <a:cubicBezTo>
                    <a:pt x="324" y="1"/>
                    <a:pt x="1" y="324"/>
                    <a:pt x="1" y="722"/>
                  </a:cubicBezTo>
                  <a:cubicBezTo>
                    <a:pt x="1" y="1120"/>
                    <a:pt x="323" y="1443"/>
                    <a:pt x="721" y="1443"/>
                  </a:cubicBezTo>
                  <a:cubicBezTo>
                    <a:pt x="1120" y="1443"/>
                    <a:pt x="1442" y="1120"/>
                    <a:pt x="1442" y="722"/>
                  </a:cubicBezTo>
                  <a:cubicBezTo>
                    <a:pt x="1442" y="324"/>
                    <a:pt x="1120" y="1"/>
                    <a:pt x="721" y="1"/>
                  </a:cubicBezTo>
                  <a:close/>
                </a:path>
              </a:pathLst>
            </a:custGeom>
            <a:solidFill>
              <a:schemeClr val="dk1"/>
            </a:solidFill>
            <a:ln w="325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072075" y="1289250"/>
              <a:ext cx="36050" cy="36075"/>
            </a:xfrm>
            <a:custGeom>
              <a:avLst/>
              <a:gdLst/>
              <a:ahLst/>
              <a:cxnLst/>
              <a:rect l="l" t="t" r="r" b="b"/>
              <a:pathLst>
                <a:path w="1442" h="1443" extrusionOk="0">
                  <a:moveTo>
                    <a:pt x="721" y="0"/>
                  </a:moveTo>
                  <a:cubicBezTo>
                    <a:pt x="324" y="0"/>
                    <a:pt x="1" y="323"/>
                    <a:pt x="1" y="721"/>
                  </a:cubicBezTo>
                  <a:cubicBezTo>
                    <a:pt x="1" y="1119"/>
                    <a:pt x="323" y="1442"/>
                    <a:pt x="721" y="1442"/>
                  </a:cubicBezTo>
                  <a:cubicBezTo>
                    <a:pt x="1120" y="1442"/>
                    <a:pt x="1442" y="1119"/>
                    <a:pt x="1442" y="721"/>
                  </a:cubicBezTo>
                  <a:cubicBezTo>
                    <a:pt x="1442" y="323"/>
                    <a:pt x="1120" y="0"/>
                    <a:pt x="721" y="0"/>
                  </a:cubicBezTo>
                  <a:close/>
                </a:path>
              </a:pathLst>
            </a:custGeom>
            <a:solidFill>
              <a:schemeClr val="dk1"/>
            </a:solidFill>
            <a:ln w="325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072075" y="1452275"/>
              <a:ext cx="36050" cy="36050"/>
            </a:xfrm>
            <a:custGeom>
              <a:avLst/>
              <a:gdLst/>
              <a:ahLst/>
              <a:cxnLst/>
              <a:rect l="l" t="t" r="r" b="b"/>
              <a:pathLst>
                <a:path w="1442" h="1442" extrusionOk="0">
                  <a:moveTo>
                    <a:pt x="721" y="1"/>
                  </a:moveTo>
                  <a:cubicBezTo>
                    <a:pt x="324" y="1"/>
                    <a:pt x="1" y="324"/>
                    <a:pt x="1" y="721"/>
                  </a:cubicBezTo>
                  <a:cubicBezTo>
                    <a:pt x="1" y="1120"/>
                    <a:pt x="323" y="1442"/>
                    <a:pt x="721" y="1442"/>
                  </a:cubicBezTo>
                  <a:cubicBezTo>
                    <a:pt x="1120" y="1442"/>
                    <a:pt x="1442" y="1120"/>
                    <a:pt x="1442" y="721"/>
                  </a:cubicBezTo>
                  <a:cubicBezTo>
                    <a:pt x="1442" y="324"/>
                    <a:pt x="1120" y="1"/>
                    <a:pt x="721" y="1"/>
                  </a:cubicBezTo>
                  <a:close/>
                </a:path>
              </a:pathLst>
            </a:custGeom>
            <a:solidFill>
              <a:schemeClr val="dk1"/>
            </a:solidFill>
            <a:ln w="325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261325" y="1126200"/>
              <a:ext cx="36075" cy="36075"/>
            </a:xfrm>
            <a:custGeom>
              <a:avLst/>
              <a:gdLst/>
              <a:ahLst/>
              <a:cxnLst/>
              <a:rect l="l" t="t" r="r" b="b"/>
              <a:pathLst>
                <a:path w="1443" h="1443" extrusionOk="0">
                  <a:moveTo>
                    <a:pt x="721" y="1"/>
                  </a:moveTo>
                  <a:cubicBezTo>
                    <a:pt x="324" y="1"/>
                    <a:pt x="1" y="324"/>
                    <a:pt x="1" y="722"/>
                  </a:cubicBezTo>
                  <a:cubicBezTo>
                    <a:pt x="1" y="1120"/>
                    <a:pt x="324" y="1443"/>
                    <a:pt x="721" y="1443"/>
                  </a:cubicBezTo>
                  <a:cubicBezTo>
                    <a:pt x="1120" y="1443"/>
                    <a:pt x="1443" y="1120"/>
                    <a:pt x="1443" y="722"/>
                  </a:cubicBezTo>
                  <a:cubicBezTo>
                    <a:pt x="1443" y="324"/>
                    <a:pt x="1120" y="1"/>
                    <a:pt x="721" y="1"/>
                  </a:cubicBezTo>
                  <a:close/>
                </a:path>
              </a:pathLst>
            </a:custGeom>
            <a:solidFill>
              <a:schemeClr val="dk1"/>
            </a:solidFill>
            <a:ln w="325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261325" y="1289250"/>
              <a:ext cx="36075" cy="36075"/>
            </a:xfrm>
            <a:custGeom>
              <a:avLst/>
              <a:gdLst/>
              <a:ahLst/>
              <a:cxnLst/>
              <a:rect l="l" t="t" r="r" b="b"/>
              <a:pathLst>
                <a:path w="1443" h="1443" extrusionOk="0">
                  <a:moveTo>
                    <a:pt x="721" y="0"/>
                  </a:moveTo>
                  <a:cubicBezTo>
                    <a:pt x="324" y="0"/>
                    <a:pt x="1" y="323"/>
                    <a:pt x="1" y="721"/>
                  </a:cubicBezTo>
                  <a:cubicBezTo>
                    <a:pt x="1" y="1119"/>
                    <a:pt x="324" y="1442"/>
                    <a:pt x="721" y="1442"/>
                  </a:cubicBezTo>
                  <a:cubicBezTo>
                    <a:pt x="1120" y="1442"/>
                    <a:pt x="1443" y="1119"/>
                    <a:pt x="1443" y="721"/>
                  </a:cubicBezTo>
                  <a:cubicBezTo>
                    <a:pt x="1443" y="323"/>
                    <a:pt x="1120" y="0"/>
                    <a:pt x="721" y="0"/>
                  </a:cubicBezTo>
                  <a:close/>
                </a:path>
              </a:pathLst>
            </a:custGeom>
            <a:solidFill>
              <a:schemeClr val="dk1"/>
            </a:solidFill>
            <a:ln w="325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261325" y="1452275"/>
              <a:ext cx="36075" cy="36050"/>
            </a:xfrm>
            <a:custGeom>
              <a:avLst/>
              <a:gdLst/>
              <a:ahLst/>
              <a:cxnLst/>
              <a:rect l="l" t="t" r="r" b="b"/>
              <a:pathLst>
                <a:path w="1443" h="1442" fill="none" extrusionOk="0">
                  <a:moveTo>
                    <a:pt x="721" y="1"/>
                  </a:moveTo>
                  <a:cubicBezTo>
                    <a:pt x="324" y="1"/>
                    <a:pt x="1" y="324"/>
                    <a:pt x="1" y="721"/>
                  </a:cubicBezTo>
                  <a:cubicBezTo>
                    <a:pt x="1" y="1120"/>
                    <a:pt x="324" y="1442"/>
                    <a:pt x="721" y="1442"/>
                  </a:cubicBezTo>
                  <a:cubicBezTo>
                    <a:pt x="1120" y="1442"/>
                    <a:pt x="1443" y="1120"/>
                    <a:pt x="1443" y="721"/>
                  </a:cubicBezTo>
                  <a:cubicBezTo>
                    <a:pt x="1443" y="324"/>
                    <a:pt x="1120" y="1"/>
                    <a:pt x="72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448150" y="1123775"/>
              <a:ext cx="40950" cy="40950"/>
            </a:xfrm>
            <a:custGeom>
              <a:avLst/>
              <a:gdLst/>
              <a:ahLst/>
              <a:cxnLst/>
              <a:rect l="l" t="t" r="r" b="b"/>
              <a:pathLst>
                <a:path w="1638" h="1638" fill="none" extrusionOk="0">
                  <a:moveTo>
                    <a:pt x="1484" y="541"/>
                  </a:moveTo>
                  <a:cubicBezTo>
                    <a:pt x="1638" y="909"/>
                    <a:pt x="1464" y="1331"/>
                    <a:pt x="1097" y="1484"/>
                  </a:cubicBezTo>
                  <a:cubicBezTo>
                    <a:pt x="729" y="1638"/>
                    <a:pt x="308" y="1464"/>
                    <a:pt x="154" y="1097"/>
                  </a:cubicBezTo>
                  <a:cubicBezTo>
                    <a:pt x="0" y="729"/>
                    <a:pt x="174" y="307"/>
                    <a:pt x="541" y="154"/>
                  </a:cubicBezTo>
                  <a:cubicBezTo>
                    <a:pt x="909" y="0"/>
                    <a:pt x="1331" y="174"/>
                    <a:pt x="1484" y="54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450575" y="1289250"/>
              <a:ext cx="36100" cy="36075"/>
            </a:xfrm>
            <a:custGeom>
              <a:avLst/>
              <a:gdLst/>
              <a:ahLst/>
              <a:cxnLst/>
              <a:rect l="l" t="t" r="r" b="b"/>
              <a:pathLst>
                <a:path w="1444" h="1443" extrusionOk="0">
                  <a:moveTo>
                    <a:pt x="722" y="0"/>
                  </a:moveTo>
                  <a:cubicBezTo>
                    <a:pt x="324" y="0"/>
                    <a:pt x="1" y="323"/>
                    <a:pt x="1" y="721"/>
                  </a:cubicBezTo>
                  <a:cubicBezTo>
                    <a:pt x="1" y="1119"/>
                    <a:pt x="324" y="1442"/>
                    <a:pt x="722" y="1442"/>
                  </a:cubicBezTo>
                  <a:cubicBezTo>
                    <a:pt x="1120" y="1442"/>
                    <a:pt x="1443" y="1119"/>
                    <a:pt x="1443" y="721"/>
                  </a:cubicBezTo>
                  <a:cubicBezTo>
                    <a:pt x="1443" y="323"/>
                    <a:pt x="1120" y="0"/>
                    <a:pt x="722" y="0"/>
                  </a:cubicBezTo>
                  <a:close/>
                </a:path>
              </a:pathLst>
            </a:custGeom>
            <a:solidFill>
              <a:schemeClr val="dk1"/>
            </a:solidFill>
            <a:ln w="325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448150" y="1452250"/>
              <a:ext cx="40950" cy="36100"/>
            </a:xfrm>
            <a:custGeom>
              <a:avLst/>
              <a:gdLst/>
              <a:ahLst/>
              <a:cxnLst/>
              <a:rect l="l" t="t" r="r" b="b"/>
              <a:pathLst>
                <a:path w="1638" h="1444" extrusionOk="0">
                  <a:moveTo>
                    <a:pt x="819" y="1"/>
                  </a:moveTo>
                  <a:cubicBezTo>
                    <a:pt x="726" y="1"/>
                    <a:pt x="632" y="19"/>
                    <a:pt x="541" y="57"/>
                  </a:cubicBezTo>
                  <a:cubicBezTo>
                    <a:pt x="174" y="210"/>
                    <a:pt x="0" y="633"/>
                    <a:pt x="154" y="999"/>
                  </a:cubicBezTo>
                  <a:cubicBezTo>
                    <a:pt x="270" y="1276"/>
                    <a:pt x="538" y="1443"/>
                    <a:pt x="820" y="1443"/>
                  </a:cubicBezTo>
                  <a:cubicBezTo>
                    <a:pt x="912" y="1443"/>
                    <a:pt x="1006" y="1425"/>
                    <a:pt x="1097" y="1388"/>
                  </a:cubicBezTo>
                  <a:cubicBezTo>
                    <a:pt x="1464" y="1234"/>
                    <a:pt x="1638" y="811"/>
                    <a:pt x="1484" y="444"/>
                  </a:cubicBezTo>
                  <a:cubicBezTo>
                    <a:pt x="1369" y="168"/>
                    <a:pt x="1101" y="1"/>
                    <a:pt x="819" y="1"/>
                  </a:cubicBezTo>
                  <a:close/>
                </a:path>
              </a:pathLst>
            </a:custGeom>
            <a:solidFill>
              <a:schemeClr val="dk1"/>
            </a:solidFill>
            <a:ln w="300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 rot="5400000">
            <a:off x="-146493" y="402047"/>
            <a:ext cx="1039787" cy="477958"/>
            <a:chOff x="1882800" y="1123775"/>
            <a:chExt cx="793125" cy="364575"/>
          </a:xfrm>
        </p:grpSpPr>
        <p:sp>
          <p:nvSpPr>
            <p:cNvPr id="36" name="Google Shape;36;p2"/>
            <p:cNvSpPr/>
            <p:nvPr/>
          </p:nvSpPr>
          <p:spPr>
            <a:xfrm>
              <a:off x="1882800" y="1126200"/>
              <a:ext cx="36075" cy="36075"/>
            </a:xfrm>
            <a:custGeom>
              <a:avLst/>
              <a:gdLst/>
              <a:ahLst/>
              <a:cxnLst/>
              <a:rect l="l" t="t" r="r" b="b"/>
              <a:pathLst>
                <a:path w="1443" h="1443" extrusionOk="0">
                  <a:moveTo>
                    <a:pt x="722" y="1"/>
                  </a:moveTo>
                  <a:cubicBezTo>
                    <a:pt x="323" y="1"/>
                    <a:pt x="1" y="324"/>
                    <a:pt x="1" y="722"/>
                  </a:cubicBezTo>
                  <a:cubicBezTo>
                    <a:pt x="1" y="1120"/>
                    <a:pt x="323" y="1443"/>
                    <a:pt x="722" y="1443"/>
                  </a:cubicBezTo>
                  <a:cubicBezTo>
                    <a:pt x="1120" y="1443"/>
                    <a:pt x="1443" y="1120"/>
                    <a:pt x="1443" y="722"/>
                  </a:cubicBezTo>
                  <a:cubicBezTo>
                    <a:pt x="1443" y="324"/>
                    <a:pt x="1120" y="1"/>
                    <a:pt x="722" y="1"/>
                  </a:cubicBezTo>
                  <a:close/>
                </a:path>
              </a:pathLst>
            </a:custGeom>
            <a:solidFill>
              <a:schemeClr val="dk1"/>
            </a:solidFill>
            <a:ln w="325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882800" y="1289250"/>
              <a:ext cx="36075" cy="36075"/>
            </a:xfrm>
            <a:custGeom>
              <a:avLst/>
              <a:gdLst/>
              <a:ahLst/>
              <a:cxnLst/>
              <a:rect l="l" t="t" r="r" b="b"/>
              <a:pathLst>
                <a:path w="1443" h="1443" fill="none" extrusionOk="0">
                  <a:moveTo>
                    <a:pt x="722" y="0"/>
                  </a:moveTo>
                  <a:cubicBezTo>
                    <a:pt x="323" y="0"/>
                    <a:pt x="1" y="323"/>
                    <a:pt x="1" y="721"/>
                  </a:cubicBezTo>
                  <a:cubicBezTo>
                    <a:pt x="1" y="1119"/>
                    <a:pt x="323" y="1442"/>
                    <a:pt x="722" y="1442"/>
                  </a:cubicBezTo>
                  <a:cubicBezTo>
                    <a:pt x="1120" y="1442"/>
                    <a:pt x="1443" y="1119"/>
                    <a:pt x="1443" y="721"/>
                  </a:cubicBezTo>
                  <a:cubicBezTo>
                    <a:pt x="1443" y="323"/>
                    <a:pt x="1120" y="0"/>
                    <a:pt x="72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882800" y="1452275"/>
              <a:ext cx="36075" cy="36075"/>
            </a:xfrm>
            <a:custGeom>
              <a:avLst/>
              <a:gdLst/>
              <a:ahLst/>
              <a:cxnLst/>
              <a:rect l="l" t="t" r="r" b="b"/>
              <a:pathLst>
                <a:path w="1443" h="1443" extrusionOk="0">
                  <a:moveTo>
                    <a:pt x="722" y="1"/>
                  </a:moveTo>
                  <a:cubicBezTo>
                    <a:pt x="323" y="1"/>
                    <a:pt x="1" y="324"/>
                    <a:pt x="1" y="721"/>
                  </a:cubicBezTo>
                  <a:cubicBezTo>
                    <a:pt x="1" y="1120"/>
                    <a:pt x="323" y="1443"/>
                    <a:pt x="722" y="1443"/>
                  </a:cubicBezTo>
                  <a:cubicBezTo>
                    <a:pt x="1120" y="1443"/>
                    <a:pt x="1443" y="1120"/>
                    <a:pt x="1443" y="721"/>
                  </a:cubicBezTo>
                  <a:cubicBezTo>
                    <a:pt x="1443" y="324"/>
                    <a:pt x="1120" y="1"/>
                    <a:pt x="722" y="1"/>
                  </a:cubicBezTo>
                  <a:close/>
                </a:path>
              </a:pathLst>
            </a:custGeom>
            <a:solidFill>
              <a:schemeClr val="dk1"/>
            </a:solidFill>
            <a:ln w="325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072075" y="1126200"/>
              <a:ext cx="36050" cy="36075"/>
            </a:xfrm>
            <a:custGeom>
              <a:avLst/>
              <a:gdLst/>
              <a:ahLst/>
              <a:cxnLst/>
              <a:rect l="l" t="t" r="r" b="b"/>
              <a:pathLst>
                <a:path w="1442" h="1443" extrusionOk="0">
                  <a:moveTo>
                    <a:pt x="721" y="1"/>
                  </a:moveTo>
                  <a:cubicBezTo>
                    <a:pt x="324" y="1"/>
                    <a:pt x="1" y="324"/>
                    <a:pt x="1" y="722"/>
                  </a:cubicBezTo>
                  <a:cubicBezTo>
                    <a:pt x="1" y="1120"/>
                    <a:pt x="323" y="1443"/>
                    <a:pt x="721" y="1443"/>
                  </a:cubicBezTo>
                  <a:cubicBezTo>
                    <a:pt x="1120" y="1443"/>
                    <a:pt x="1442" y="1120"/>
                    <a:pt x="1442" y="722"/>
                  </a:cubicBezTo>
                  <a:cubicBezTo>
                    <a:pt x="1442" y="324"/>
                    <a:pt x="1120" y="1"/>
                    <a:pt x="721" y="1"/>
                  </a:cubicBezTo>
                  <a:close/>
                </a:path>
              </a:pathLst>
            </a:custGeom>
            <a:solidFill>
              <a:schemeClr val="dk1"/>
            </a:solidFill>
            <a:ln w="325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072075" y="1289250"/>
              <a:ext cx="36050" cy="36075"/>
            </a:xfrm>
            <a:custGeom>
              <a:avLst/>
              <a:gdLst/>
              <a:ahLst/>
              <a:cxnLst/>
              <a:rect l="l" t="t" r="r" b="b"/>
              <a:pathLst>
                <a:path w="1442" h="1443" extrusionOk="0">
                  <a:moveTo>
                    <a:pt x="721" y="0"/>
                  </a:moveTo>
                  <a:cubicBezTo>
                    <a:pt x="324" y="0"/>
                    <a:pt x="1" y="323"/>
                    <a:pt x="1" y="721"/>
                  </a:cubicBezTo>
                  <a:cubicBezTo>
                    <a:pt x="1" y="1119"/>
                    <a:pt x="323" y="1442"/>
                    <a:pt x="721" y="1442"/>
                  </a:cubicBezTo>
                  <a:cubicBezTo>
                    <a:pt x="1120" y="1442"/>
                    <a:pt x="1442" y="1119"/>
                    <a:pt x="1442" y="721"/>
                  </a:cubicBezTo>
                  <a:cubicBezTo>
                    <a:pt x="1442" y="323"/>
                    <a:pt x="1120" y="0"/>
                    <a:pt x="721" y="0"/>
                  </a:cubicBezTo>
                  <a:close/>
                </a:path>
              </a:pathLst>
            </a:custGeom>
            <a:solidFill>
              <a:schemeClr val="dk1"/>
            </a:solidFill>
            <a:ln w="325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072075" y="1452275"/>
              <a:ext cx="36050" cy="36050"/>
            </a:xfrm>
            <a:custGeom>
              <a:avLst/>
              <a:gdLst/>
              <a:ahLst/>
              <a:cxnLst/>
              <a:rect l="l" t="t" r="r" b="b"/>
              <a:pathLst>
                <a:path w="1442" h="1442" extrusionOk="0">
                  <a:moveTo>
                    <a:pt x="721" y="1"/>
                  </a:moveTo>
                  <a:cubicBezTo>
                    <a:pt x="324" y="1"/>
                    <a:pt x="1" y="324"/>
                    <a:pt x="1" y="721"/>
                  </a:cubicBezTo>
                  <a:cubicBezTo>
                    <a:pt x="1" y="1120"/>
                    <a:pt x="323" y="1442"/>
                    <a:pt x="721" y="1442"/>
                  </a:cubicBezTo>
                  <a:cubicBezTo>
                    <a:pt x="1120" y="1442"/>
                    <a:pt x="1442" y="1120"/>
                    <a:pt x="1442" y="721"/>
                  </a:cubicBezTo>
                  <a:cubicBezTo>
                    <a:pt x="1442" y="324"/>
                    <a:pt x="1120" y="1"/>
                    <a:pt x="721" y="1"/>
                  </a:cubicBezTo>
                  <a:close/>
                </a:path>
              </a:pathLst>
            </a:custGeom>
            <a:solidFill>
              <a:schemeClr val="dk1"/>
            </a:solidFill>
            <a:ln w="325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261325" y="1126200"/>
              <a:ext cx="36075" cy="36075"/>
            </a:xfrm>
            <a:custGeom>
              <a:avLst/>
              <a:gdLst/>
              <a:ahLst/>
              <a:cxnLst/>
              <a:rect l="l" t="t" r="r" b="b"/>
              <a:pathLst>
                <a:path w="1443" h="1443" extrusionOk="0">
                  <a:moveTo>
                    <a:pt x="721" y="1"/>
                  </a:moveTo>
                  <a:cubicBezTo>
                    <a:pt x="324" y="1"/>
                    <a:pt x="1" y="324"/>
                    <a:pt x="1" y="722"/>
                  </a:cubicBezTo>
                  <a:cubicBezTo>
                    <a:pt x="1" y="1120"/>
                    <a:pt x="324" y="1443"/>
                    <a:pt x="721" y="1443"/>
                  </a:cubicBezTo>
                  <a:cubicBezTo>
                    <a:pt x="1120" y="1443"/>
                    <a:pt x="1443" y="1120"/>
                    <a:pt x="1443" y="722"/>
                  </a:cubicBezTo>
                  <a:cubicBezTo>
                    <a:pt x="1443" y="324"/>
                    <a:pt x="1120" y="1"/>
                    <a:pt x="721" y="1"/>
                  </a:cubicBezTo>
                  <a:close/>
                </a:path>
              </a:pathLst>
            </a:custGeom>
            <a:solidFill>
              <a:schemeClr val="dk1"/>
            </a:solidFill>
            <a:ln w="325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261325" y="1289250"/>
              <a:ext cx="36075" cy="36075"/>
            </a:xfrm>
            <a:custGeom>
              <a:avLst/>
              <a:gdLst/>
              <a:ahLst/>
              <a:cxnLst/>
              <a:rect l="l" t="t" r="r" b="b"/>
              <a:pathLst>
                <a:path w="1443" h="1443" extrusionOk="0">
                  <a:moveTo>
                    <a:pt x="721" y="0"/>
                  </a:moveTo>
                  <a:cubicBezTo>
                    <a:pt x="324" y="0"/>
                    <a:pt x="1" y="323"/>
                    <a:pt x="1" y="721"/>
                  </a:cubicBezTo>
                  <a:cubicBezTo>
                    <a:pt x="1" y="1119"/>
                    <a:pt x="324" y="1442"/>
                    <a:pt x="721" y="1442"/>
                  </a:cubicBezTo>
                  <a:cubicBezTo>
                    <a:pt x="1120" y="1442"/>
                    <a:pt x="1443" y="1119"/>
                    <a:pt x="1443" y="721"/>
                  </a:cubicBezTo>
                  <a:cubicBezTo>
                    <a:pt x="1443" y="323"/>
                    <a:pt x="1120" y="0"/>
                    <a:pt x="721" y="0"/>
                  </a:cubicBezTo>
                  <a:close/>
                </a:path>
              </a:pathLst>
            </a:custGeom>
            <a:solidFill>
              <a:schemeClr val="dk1"/>
            </a:solidFill>
            <a:ln w="325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261325" y="1452275"/>
              <a:ext cx="36075" cy="36050"/>
            </a:xfrm>
            <a:custGeom>
              <a:avLst/>
              <a:gdLst/>
              <a:ahLst/>
              <a:cxnLst/>
              <a:rect l="l" t="t" r="r" b="b"/>
              <a:pathLst>
                <a:path w="1443" h="1442" fill="none" extrusionOk="0">
                  <a:moveTo>
                    <a:pt x="721" y="1"/>
                  </a:moveTo>
                  <a:cubicBezTo>
                    <a:pt x="324" y="1"/>
                    <a:pt x="1" y="324"/>
                    <a:pt x="1" y="721"/>
                  </a:cubicBezTo>
                  <a:cubicBezTo>
                    <a:pt x="1" y="1120"/>
                    <a:pt x="324" y="1442"/>
                    <a:pt x="721" y="1442"/>
                  </a:cubicBezTo>
                  <a:cubicBezTo>
                    <a:pt x="1120" y="1442"/>
                    <a:pt x="1443" y="1120"/>
                    <a:pt x="1443" y="721"/>
                  </a:cubicBezTo>
                  <a:cubicBezTo>
                    <a:pt x="1443" y="324"/>
                    <a:pt x="1120" y="1"/>
                    <a:pt x="72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448150" y="1123775"/>
              <a:ext cx="40950" cy="40950"/>
            </a:xfrm>
            <a:custGeom>
              <a:avLst/>
              <a:gdLst/>
              <a:ahLst/>
              <a:cxnLst/>
              <a:rect l="l" t="t" r="r" b="b"/>
              <a:pathLst>
                <a:path w="1638" h="1638" fill="none" extrusionOk="0">
                  <a:moveTo>
                    <a:pt x="1484" y="541"/>
                  </a:moveTo>
                  <a:cubicBezTo>
                    <a:pt x="1638" y="909"/>
                    <a:pt x="1464" y="1331"/>
                    <a:pt x="1097" y="1484"/>
                  </a:cubicBezTo>
                  <a:cubicBezTo>
                    <a:pt x="729" y="1638"/>
                    <a:pt x="308" y="1464"/>
                    <a:pt x="154" y="1097"/>
                  </a:cubicBezTo>
                  <a:cubicBezTo>
                    <a:pt x="0" y="729"/>
                    <a:pt x="174" y="307"/>
                    <a:pt x="541" y="154"/>
                  </a:cubicBezTo>
                  <a:cubicBezTo>
                    <a:pt x="909" y="0"/>
                    <a:pt x="1331" y="174"/>
                    <a:pt x="1484" y="54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450575" y="1289250"/>
              <a:ext cx="36100" cy="36075"/>
            </a:xfrm>
            <a:custGeom>
              <a:avLst/>
              <a:gdLst/>
              <a:ahLst/>
              <a:cxnLst/>
              <a:rect l="l" t="t" r="r" b="b"/>
              <a:pathLst>
                <a:path w="1444" h="1443" extrusionOk="0">
                  <a:moveTo>
                    <a:pt x="722" y="0"/>
                  </a:moveTo>
                  <a:cubicBezTo>
                    <a:pt x="324" y="0"/>
                    <a:pt x="1" y="323"/>
                    <a:pt x="1" y="721"/>
                  </a:cubicBezTo>
                  <a:cubicBezTo>
                    <a:pt x="1" y="1119"/>
                    <a:pt x="324" y="1442"/>
                    <a:pt x="722" y="1442"/>
                  </a:cubicBezTo>
                  <a:cubicBezTo>
                    <a:pt x="1120" y="1442"/>
                    <a:pt x="1443" y="1119"/>
                    <a:pt x="1443" y="721"/>
                  </a:cubicBezTo>
                  <a:cubicBezTo>
                    <a:pt x="1443" y="323"/>
                    <a:pt x="1120" y="0"/>
                    <a:pt x="722" y="0"/>
                  </a:cubicBezTo>
                  <a:close/>
                </a:path>
              </a:pathLst>
            </a:custGeom>
            <a:solidFill>
              <a:schemeClr val="dk1"/>
            </a:solidFill>
            <a:ln w="325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448150" y="1452250"/>
              <a:ext cx="40950" cy="36100"/>
            </a:xfrm>
            <a:custGeom>
              <a:avLst/>
              <a:gdLst/>
              <a:ahLst/>
              <a:cxnLst/>
              <a:rect l="l" t="t" r="r" b="b"/>
              <a:pathLst>
                <a:path w="1638" h="1444" extrusionOk="0">
                  <a:moveTo>
                    <a:pt x="819" y="1"/>
                  </a:moveTo>
                  <a:cubicBezTo>
                    <a:pt x="726" y="1"/>
                    <a:pt x="632" y="19"/>
                    <a:pt x="541" y="57"/>
                  </a:cubicBezTo>
                  <a:cubicBezTo>
                    <a:pt x="174" y="210"/>
                    <a:pt x="0" y="633"/>
                    <a:pt x="154" y="999"/>
                  </a:cubicBezTo>
                  <a:cubicBezTo>
                    <a:pt x="270" y="1276"/>
                    <a:pt x="538" y="1443"/>
                    <a:pt x="820" y="1443"/>
                  </a:cubicBezTo>
                  <a:cubicBezTo>
                    <a:pt x="912" y="1443"/>
                    <a:pt x="1006" y="1425"/>
                    <a:pt x="1097" y="1388"/>
                  </a:cubicBezTo>
                  <a:cubicBezTo>
                    <a:pt x="1464" y="1234"/>
                    <a:pt x="1638" y="811"/>
                    <a:pt x="1484" y="444"/>
                  </a:cubicBezTo>
                  <a:cubicBezTo>
                    <a:pt x="1369" y="168"/>
                    <a:pt x="1101" y="1"/>
                    <a:pt x="819" y="1"/>
                  </a:cubicBezTo>
                  <a:close/>
                </a:path>
              </a:pathLst>
            </a:custGeom>
            <a:solidFill>
              <a:schemeClr val="dk1"/>
            </a:solidFill>
            <a:ln w="300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639825" y="1126200"/>
              <a:ext cx="36100" cy="36075"/>
            </a:xfrm>
            <a:custGeom>
              <a:avLst/>
              <a:gdLst/>
              <a:ahLst/>
              <a:cxnLst/>
              <a:rect l="l" t="t" r="r" b="b"/>
              <a:pathLst>
                <a:path w="1444" h="1443" extrusionOk="0">
                  <a:moveTo>
                    <a:pt x="723" y="1"/>
                  </a:moveTo>
                  <a:cubicBezTo>
                    <a:pt x="324" y="1"/>
                    <a:pt x="1" y="324"/>
                    <a:pt x="1" y="722"/>
                  </a:cubicBezTo>
                  <a:cubicBezTo>
                    <a:pt x="1" y="1120"/>
                    <a:pt x="324" y="1443"/>
                    <a:pt x="723" y="1443"/>
                  </a:cubicBezTo>
                  <a:cubicBezTo>
                    <a:pt x="1120" y="1443"/>
                    <a:pt x="1443" y="1120"/>
                    <a:pt x="1443" y="722"/>
                  </a:cubicBezTo>
                  <a:cubicBezTo>
                    <a:pt x="1443" y="324"/>
                    <a:pt x="1120" y="1"/>
                    <a:pt x="723" y="1"/>
                  </a:cubicBezTo>
                  <a:close/>
                </a:path>
              </a:pathLst>
            </a:custGeom>
            <a:solidFill>
              <a:schemeClr val="dk1"/>
            </a:solidFill>
            <a:ln w="325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639825" y="1289250"/>
              <a:ext cx="36100" cy="36075"/>
            </a:xfrm>
            <a:custGeom>
              <a:avLst/>
              <a:gdLst/>
              <a:ahLst/>
              <a:cxnLst/>
              <a:rect l="l" t="t" r="r" b="b"/>
              <a:pathLst>
                <a:path w="1444" h="1443" extrusionOk="0">
                  <a:moveTo>
                    <a:pt x="723" y="0"/>
                  </a:moveTo>
                  <a:cubicBezTo>
                    <a:pt x="324" y="0"/>
                    <a:pt x="1" y="323"/>
                    <a:pt x="1" y="721"/>
                  </a:cubicBezTo>
                  <a:cubicBezTo>
                    <a:pt x="1" y="1119"/>
                    <a:pt x="324" y="1442"/>
                    <a:pt x="723" y="1442"/>
                  </a:cubicBezTo>
                  <a:cubicBezTo>
                    <a:pt x="1120" y="1442"/>
                    <a:pt x="1443" y="1119"/>
                    <a:pt x="1443" y="721"/>
                  </a:cubicBezTo>
                  <a:cubicBezTo>
                    <a:pt x="1443" y="323"/>
                    <a:pt x="1120" y="0"/>
                    <a:pt x="723" y="0"/>
                  </a:cubicBezTo>
                  <a:close/>
                </a:path>
              </a:pathLst>
            </a:custGeom>
            <a:solidFill>
              <a:schemeClr val="dk1"/>
            </a:solidFill>
            <a:ln w="325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639825" y="1452275"/>
              <a:ext cx="36100" cy="36050"/>
            </a:xfrm>
            <a:custGeom>
              <a:avLst/>
              <a:gdLst/>
              <a:ahLst/>
              <a:cxnLst/>
              <a:rect l="l" t="t" r="r" b="b"/>
              <a:pathLst>
                <a:path w="1444" h="1442" extrusionOk="0">
                  <a:moveTo>
                    <a:pt x="723" y="1"/>
                  </a:moveTo>
                  <a:cubicBezTo>
                    <a:pt x="324" y="1"/>
                    <a:pt x="1" y="324"/>
                    <a:pt x="1" y="721"/>
                  </a:cubicBezTo>
                  <a:cubicBezTo>
                    <a:pt x="1" y="1120"/>
                    <a:pt x="324" y="1442"/>
                    <a:pt x="723" y="1442"/>
                  </a:cubicBezTo>
                  <a:cubicBezTo>
                    <a:pt x="1120" y="1442"/>
                    <a:pt x="1443" y="1120"/>
                    <a:pt x="1443" y="721"/>
                  </a:cubicBezTo>
                  <a:cubicBezTo>
                    <a:pt x="1443" y="324"/>
                    <a:pt x="1120" y="1"/>
                    <a:pt x="723" y="1"/>
                  </a:cubicBezTo>
                  <a:close/>
                </a:path>
              </a:pathLst>
            </a:custGeom>
            <a:solidFill>
              <a:schemeClr val="dk1"/>
            </a:solidFill>
            <a:ln w="325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" name="Google Shape;51;p2"/>
          <p:cNvGrpSpPr/>
          <p:nvPr/>
        </p:nvGrpSpPr>
        <p:grpSpPr>
          <a:xfrm>
            <a:off x="540330" y="4433307"/>
            <a:ext cx="197149" cy="197149"/>
            <a:chOff x="5219175" y="1126200"/>
            <a:chExt cx="54150" cy="54150"/>
          </a:xfrm>
        </p:grpSpPr>
        <p:sp>
          <p:nvSpPr>
            <p:cNvPr id="52" name="Google Shape;52;p2"/>
            <p:cNvSpPr/>
            <p:nvPr/>
          </p:nvSpPr>
          <p:spPr>
            <a:xfrm>
              <a:off x="5246250" y="1126200"/>
              <a:ext cx="25" cy="18075"/>
            </a:xfrm>
            <a:custGeom>
              <a:avLst/>
              <a:gdLst/>
              <a:ahLst/>
              <a:cxnLst/>
              <a:rect l="l" t="t" r="r" b="b"/>
              <a:pathLst>
                <a:path w="1" h="723" fill="none" extrusionOk="0">
                  <a:moveTo>
                    <a:pt x="0" y="1"/>
                  </a:moveTo>
                  <a:lnTo>
                    <a:pt x="0" y="722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246250" y="1162275"/>
              <a:ext cx="25" cy="18075"/>
            </a:xfrm>
            <a:custGeom>
              <a:avLst/>
              <a:gdLst/>
              <a:ahLst/>
              <a:cxnLst/>
              <a:rect l="l" t="t" r="r" b="b"/>
              <a:pathLst>
                <a:path w="1" h="723" fill="none" extrusionOk="0">
                  <a:moveTo>
                    <a:pt x="0" y="1"/>
                  </a:moveTo>
                  <a:lnTo>
                    <a:pt x="0" y="723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5255250" y="1153275"/>
              <a:ext cx="18075" cy="25"/>
            </a:xfrm>
            <a:custGeom>
              <a:avLst/>
              <a:gdLst/>
              <a:ahLst/>
              <a:cxnLst/>
              <a:rect l="l" t="t" r="r" b="b"/>
              <a:pathLst>
                <a:path w="723" h="1" fill="none" extrusionOk="0">
                  <a:moveTo>
                    <a:pt x="722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5219175" y="1153275"/>
              <a:ext cx="18075" cy="25"/>
            </a:xfrm>
            <a:custGeom>
              <a:avLst/>
              <a:gdLst/>
              <a:ahLst/>
              <a:cxnLst/>
              <a:rect l="l" t="t" r="r" b="b"/>
              <a:pathLst>
                <a:path w="723" h="1" fill="none" extrusionOk="0">
                  <a:moveTo>
                    <a:pt x="722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" name="Google Shape;768;p24"/>
          <p:cNvPicPr preferRelativeResize="0"/>
          <p:nvPr/>
        </p:nvPicPr>
        <p:blipFill rotWithShape="1">
          <a:blip r:embed="rId2">
            <a:alphaModFix amt="77000"/>
          </a:blip>
          <a:srcRect l="3479" r="3479"/>
          <a:stretch/>
        </p:blipFill>
        <p:spPr>
          <a:xfrm rot="10800000"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9" name="Google Shape;769;p24"/>
          <p:cNvGrpSpPr/>
          <p:nvPr/>
        </p:nvGrpSpPr>
        <p:grpSpPr>
          <a:xfrm>
            <a:off x="429447" y="298520"/>
            <a:ext cx="8285106" cy="4546461"/>
            <a:chOff x="429447" y="298520"/>
            <a:chExt cx="8285106" cy="4546461"/>
          </a:xfrm>
        </p:grpSpPr>
        <p:sp>
          <p:nvSpPr>
            <p:cNvPr id="770" name="Google Shape;770;p24"/>
            <p:cNvSpPr/>
            <p:nvPr/>
          </p:nvSpPr>
          <p:spPr>
            <a:xfrm>
              <a:off x="429447" y="298520"/>
              <a:ext cx="8124600" cy="4382100"/>
            </a:xfrm>
            <a:prstGeom prst="roundRect">
              <a:avLst>
                <a:gd name="adj" fmla="val 1301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4"/>
            <p:cNvSpPr/>
            <p:nvPr/>
          </p:nvSpPr>
          <p:spPr>
            <a:xfrm>
              <a:off x="589953" y="462880"/>
              <a:ext cx="8124600" cy="4382100"/>
            </a:xfrm>
            <a:prstGeom prst="roundRect">
              <a:avLst>
                <a:gd name="adj" fmla="val 11554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2" name="Google Shape;772;p24"/>
          <p:cNvGrpSpPr/>
          <p:nvPr/>
        </p:nvGrpSpPr>
        <p:grpSpPr>
          <a:xfrm rot="-5400000" flipH="1">
            <a:off x="64778" y="161087"/>
            <a:ext cx="546720" cy="477925"/>
            <a:chOff x="2072075" y="1123775"/>
            <a:chExt cx="417025" cy="364550"/>
          </a:xfrm>
        </p:grpSpPr>
        <p:sp>
          <p:nvSpPr>
            <p:cNvPr id="773" name="Google Shape;773;p24"/>
            <p:cNvSpPr/>
            <p:nvPr/>
          </p:nvSpPr>
          <p:spPr>
            <a:xfrm>
              <a:off x="2072075" y="1126200"/>
              <a:ext cx="36050" cy="36075"/>
            </a:xfrm>
            <a:custGeom>
              <a:avLst/>
              <a:gdLst/>
              <a:ahLst/>
              <a:cxnLst/>
              <a:rect l="l" t="t" r="r" b="b"/>
              <a:pathLst>
                <a:path w="1442" h="1443" extrusionOk="0">
                  <a:moveTo>
                    <a:pt x="721" y="1"/>
                  </a:moveTo>
                  <a:cubicBezTo>
                    <a:pt x="324" y="1"/>
                    <a:pt x="1" y="324"/>
                    <a:pt x="1" y="722"/>
                  </a:cubicBezTo>
                  <a:cubicBezTo>
                    <a:pt x="1" y="1120"/>
                    <a:pt x="323" y="1443"/>
                    <a:pt x="721" y="1443"/>
                  </a:cubicBezTo>
                  <a:cubicBezTo>
                    <a:pt x="1120" y="1443"/>
                    <a:pt x="1442" y="1120"/>
                    <a:pt x="1442" y="722"/>
                  </a:cubicBezTo>
                  <a:cubicBezTo>
                    <a:pt x="1442" y="324"/>
                    <a:pt x="1120" y="1"/>
                    <a:pt x="7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4"/>
            <p:cNvSpPr/>
            <p:nvPr/>
          </p:nvSpPr>
          <p:spPr>
            <a:xfrm>
              <a:off x="2072075" y="1289250"/>
              <a:ext cx="36050" cy="36075"/>
            </a:xfrm>
            <a:custGeom>
              <a:avLst/>
              <a:gdLst/>
              <a:ahLst/>
              <a:cxnLst/>
              <a:rect l="l" t="t" r="r" b="b"/>
              <a:pathLst>
                <a:path w="1442" h="1443" extrusionOk="0">
                  <a:moveTo>
                    <a:pt x="721" y="0"/>
                  </a:moveTo>
                  <a:cubicBezTo>
                    <a:pt x="324" y="0"/>
                    <a:pt x="1" y="323"/>
                    <a:pt x="1" y="721"/>
                  </a:cubicBezTo>
                  <a:cubicBezTo>
                    <a:pt x="1" y="1119"/>
                    <a:pt x="323" y="1442"/>
                    <a:pt x="721" y="1442"/>
                  </a:cubicBezTo>
                  <a:cubicBezTo>
                    <a:pt x="1120" y="1442"/>
                    <a:pt x="1442" y="1119"/>
                    <a:pt x="1442" y="721"/>
                  </a:cubicBezTo>
                  <a:cubicBezTo>
                    <a:pt x="1442" y="323"/>
                    <a:pt x="1120" y="0"/>
                    <a:pt x="721" y="0"/>
                  </a:cubicBezTo>
                  <a:close/>
                </a:path>
              </a:pathLst>
            </a:custGeom>
            <a:solidFill>
              <a:schemeClr val="dk1"/>
            </a:solidFill>
            <a:ln w="325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4"/>
            <p:cNvSpPr/>
            <p:nvPr/>
          </p:nvSpPr>
          <p:spPr>
            <a:xfrm>
              <a:off x="2072075" y="1452275"/>
              <a:ext cx="36050" cy="36050"/>
            </a:xfrm>
            <a:custGeom>
              <a:avLst/>
              <a:gdLst/>
              <a:ahLst/>
              <a:cxnLst/>
              <a:rect l="l" t="t" r="r" b="b"/>
              <a:pathLst>
                <a:path w="1442" h="1442" extrusionOk="0">
                  <a:moveTo>
                    <a:pt x="721" y="1"/>
                  </a:moveTo>
                  <a:cubicBezTo>
                    <a:pt x="324" y="1"/>
                    <a:pt x="1" y="324"/>
                    <a:pt x="1" y="721"/>
                  </a:cubicBezTo>
                  <a:cubicBezTo>
                    <a:pt x="1" y="1120"/>
                    <a:pt x="323" y="1442"/>
                    <a:pt x="721" y="1442"/>
                  </a:cubicBezTo>
                  <a:cubicBezTo>
                    <a:pt x="1120" y="1442"/>
                    <a:pt x="1442" y="1120"/>
                    <a:pt x="1442" y="721"/>
                  </a:cubicBezTo>
                  <a:cubicBezTo>
                    <a:pt x="1442" y="324"/>
                    <a:pt x="1120" y="1"/>
                    <a:pt x="721" y="1"/>
                  </a:cubicBezTo>
                  <a:close/>
                </a:path>
              </a:pathLst>
            </a:custGeom>
            <a:solidFill>
              <a:schemeClr val="dk1"/>
            </a:solidFill>
            <a:ln w="325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4"/>
            <p:cNvSpPr/>
            <p:nvPr/>
          </p:nvSpPr>
          <p:spPr>
            <a:xfrm>
              <a:off x="2261325" y="1126200"/>
              <a:ext cx="36075" cy="36075"/>
            </a:xfrm>
            <a:custGeom>
              <a:avLst/>
              <a:gdLst/>
              <a:ahLst/>
              <a:cxnLst/>
              <a:rect l="l" t="t" r="r" b="b"/>
              <a:pathLst>
                <a:path w="1443" h="1443" extrusionOk="0">
                  <a:moveTo>
                    <a:pt x="721" y="1"/>
                  </a:moveTo>
                  <a:cubicBezTo>
                    <a:pt x="324" y="1"/>
                    <a:pt x="1" y="324"/>
                    <a:pt x="1" y="722"/>
                  </a:cubicBezTo>
                  <a:cubicBezTo>
                    <a:pt x="1" y="1120"/>
                    <a:pt x="324" y="1443"/>
                    <a:pt x="721" y="1443"/>
                  </a:cubicBezTo>
                  <a:cubicBezTo>
                    <a:pt x="1120" y="1443"/>
                    <a:pt x="1443" y="1120"/>
                    <a:pt x="1443" y="722"/>
                  </a:cubicBezTo>
                  <a:cubicBezTo>
                    <a:pt x="1443" y="324"/>
                    <a:pt x="1120" y="1"/>
                    <a:pt x="721" y="1"/>
                  </a:cubicBezTo>
                  <a:close/>
                </a:path>
              </a:pathLst>
            </a:custGeom>
            <a:solidFill>
              <a:schemeClr val="dk1"/>
            </a:solidFill>
            <a:ln w="325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4"/>
            <p:cNvSpPr/>
            <p:nvPr/>
          </p:nvSpPr>
          <p:spPr>
            <a:xfrm>
              <a:off x="2261325" y="1289250"/>
              <a:ext cx="36075" cy="36075"/>
            </a:xfrm>
            <a:custGeom>
              <a:avLst/>
              <a:gdLst/>
              <a:ahLst/>
              <a:cxnLst/>
              <a:rect l="l" t="t" r="r" b="b"/>
              <a:pathLst>
                <a:path w="1443" h="1443" extrusionOk="0">
                  <a:moveTo>
                    <a:pt x="721" y="0"/>
                  </a:moveTo>
                  <a:cubicBezTo>
                    <a:pt x="324" y="0"/>
                    <a:pt x="1" y="323"/>
                    <a:pt x="1" y="721"/>
                  </a:cubicBezTo>
                  <a:cubicBezTo>
                    <a:pt x="1" y="1119"/>
                    <a:pt x="324" y="1442"/>
                    <a:pt x="721" y="1442"/>
                  </a:cubicBezTo>
                  <a:cubicBezTo>
                    <a:pt x="1120" y="1442"/>
                    <a:pt x="1443" y="1119"/>
                    <a:pt x="1443" y="721"/>
                  </a:cubicBezTo>
                  <a:cubicBezTo>
                    <a:pt x="1443" y="323"/>
                    <a:pt x="1120" y="0"/>
                    <a:pt x="72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4"/>
            <p:cNvSpPr/>
            <p:nvPr/>
          </p:nvSpPr>
          <p:spPr>
            <a:xfrm>
              <a:off x="2261325" y="1452275"/>
              <a:ext cx="36075" cy="36050"/>
            </a:xfrm>
            <a:custGeom>
              <a:avLst/>
              <a:gdLst/>
              <a:ahLst/>
              <a:cxnLst/>
              <a:rect l="l" t="t" r="r" b="b"/>
              <a:pathLst>
                <a:path w="1443" h="1442" fill="none" extrusionOk="0">
                  <a:moveTo>
                    <a:pt x="721" y="1"/>
                  </a:moveTo>
                  <a:cubicBezTo>
                    <a:pt x="324" y="1"/>
                    <a:pt x="1" y="324"/>
                    <a:pt x="1" y="721"/>
                  </a:cubicBezTo>
                  <a:cubicBezTo>
                    <a:pt x="1" y="1120"/>
                    <a:pt x="324" y="1442"/>
                    <a:pt x="721" y="1442"/>
                  </a:cubicBezTo>
                  <a:cubicBezTo>
                    <a:pt x="1120" y="1442"/>
                    <a:pt x="1443" y="1120"/>
                    <a:pt x="1443" y="721"/>
                  </a:cubicBezTo>
                  <a:cubicBezTo>
                    <a:pt x="1443" y="324"/>
                    <a:pt x="1120" y="1"/>
                    <a:pt x="72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4"/>
            <p:cNvSpPr/>
            <p:nvPr/>
          </p:nvSpPr>
          <p:spPr>
            <a:xfrm>
              <a:off x="2448150" y="1123775"/>
              <a:ext cx="40950" cy="40950"/>
            </a:xfrm>
            <a:custGeom>
              <a:avLst/>
              <a:gdLst/>
              <a:ahLst/>
              <a:cxnLst/>
              <a:rect l="l" t="t" r="r" b="b"/>
              <a:pathLst>
                <a:path w="1638" h="1638" fill="none" extrusionOk="0">
                  <a:moveTo>
                    <a:pt x="1484" y="541"/>
                  </a:moveTo>
                  <a:cubicBezTo>
                    <a:pt x="1638" y="909"/>
                    <a:pt x="1464" y="1331"/>
                    <a:pt x="1097" y="1484"/>
                  </a:cubicBezTo>
                  <a:cubicBezTo>
                    <a:pt x="729" y="1638"/>
                    <a:pt x="308" y="1464"/>
                    <a:pt x="154" y="1097"/>
                  </a:cubicBezTo>
                  <a:cubicBezTo>
                    <a:pt x="0" y="729"/>
                    <a:pt x="174" y="307"/>
                    <a:pt x="541" y="154"/>
                  </a:cubicBezTo>
                  <a:cubicBezTo>
                    <a:pt x="909" y="0"/>
                    <a:pt x="1331" y="174"/>
                    <a:pt x="1484" y="54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4"/>
            <p:cNvSpPr/>
            <p:nvPr/>
          </p:nvSpPr>
          <p:spPr>
            <a:xfrm>
              <a:off x="2450575" y="1289250"/>
              <a:ext cx="36100" cy="36075"/>
            </a:xfrm>
            <a:custGeom>
              <a:avLst/>
              <a:gdLst/>
              <a:ahLst/>
              <a:cxnLst/>
              <a:rect l="l" t="t" r="r" b="b"/>
              <a:pathLst>
                <a:path w="1444" h="1443" extrusionOk="0">
                  <a:moveTo>
                    <a:pt x="722" y="0"/>
                  </a:moveTo>
                  <a:cubicBezTo>
                    <a:pt x="324" y="0"/>
                    <a:pt x="1" y="323"/>
                    <a:pt x="1" y="721"/>
                  </a:cubicBezTo>
                  <a:cubicBezTo>
                    <a:pt x="1" y="1119"/>
                    <a:pt x="324" y="1442"/>
                    <a:pt x="722" y="1442"/>
                  </a:cubicBezTo>
                  <a:cubicBezTo>
                    <a:pt x="1120" y="1442"/>
                    <a:pt x="1443" y="1119"/>
                    <a:pt x="1443" y="721"/>
                  </a:cubicBezTo>
                  <a:cubicBezTo>
                    <a:pt x="1443" y="323"/>
                    <a:pt x="1120" y="0"/>
                    <a:pt x="722" y="0"/>
                  </a:cubicBezTo>
                  <a:close/>
                </a:path>
              </a:pathLst>
            </a:custGeom>
            <a:solidFill>
              <a:schemeClr val="dk1"/>
            </a:solidFill>
            <a:ln w="325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1" name="Google Shape;781;p24"/>
          <p:cNvGrpSpPr/>
          <p:nvPr/>
        </p:nvGrpSpPr>
        <p:grpSpPr>
          <a:xfrm rot="5400000" flipH="1">
            <a:off x="8532503" y="4504487"/>
            <a:ext cx="546720" cy="477925"/>
            <a:chOff x="2072075" y="1123775"/>
            <a:chExt cx="417025" cy="364550"/>
          </a:xfrm>
        </p:grpSpPr>
        <p:sp>
          <p:nvSpPr>
            <p:cNvPr id="782" name="Google Shape;782;p24"/>
            <p:cNvSpPr/>
            <p:nvPr/>
          </p:nvSpPr>
          <p:spPr>
            <a:xfrm>
              <a:off x="2072075" y="1126200"/>
              <a:ext cx="36050" cy="36075"/>
            </a:xfrm>
            <a:custGeom>
              <a:avLst/>
              <a:gdLst/>
              <a:ahLst/>
              <a:cxnLst/>
              <a:rect l="l" t="t" r="r" b="b"/>
              <a:pathLst>
                <a:path w="1442" h="1443" extrusionOk="0">
                  <a:moveTo>
                    <a:pt x="721" y="1"/>
                  </a:moveTo>
                  <a:cubicBezTo>
                    <a:pt x="324" y="1"/>
                    <a:pt x="1" y="324"/>
                    <a:pt x="1" y="722"/>
                  </a:cubicBezTo>
                  <a:cubicBezTo>
                    <a:pt x="1" y="1120"/>
                    <a:pt x="323" y="1443"/>
                    <a:pt x="721" y="1443"/>
                  </a:cubicBezTo>
                  <a:cubicBezTo>
                    <a:pt x="1120" y="1443"/>
                    <a:pt x="1442" y="1120"/>
                    <a:pt x="1442" y="722"/>
                  </a:cubicBezTo>
                  <a:cubicBezTo>
                    <a:pt x="1442" y="324"/>
                    <a:pt x="1120" y="1"/>
                    <a:pt x="7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4"/>
            <p:cNvSpPr/>
            <p:nvPr/>
          </p:nvSpPr>
          <p:spPr>
            <a:xfrm>
              <a:off x="2072075" y="1289250"/>
              <a:ext cx="36050" cy="36075"/>
            </a:xfrm>
            <a:custGeom>
              <a:avLst/>
              <a:gdLst/>
              <a:ahLst/>
              <a:cxnLst/>
              <a:rect l="l" t="t" r="r" b="b"/>
              <a:pathLst>
                <a:path w="1442" h="1443" extrusionOk="0">
                  <a:moveTo>
                    <a:pt x="721" y="0"/>
                  </a:moveTo>
                  <a:cubicBezTo>
                    <a:pt x="324" y="0"/>
                    <a:pt x="1" y="323"/>
                    <a:pt x="1" y="721"/>
                  </a:cubicBezTo>
                  <a:cubicBezTo>
                    <a:pt x="1" y="1119"/>
                    <a:pt x="323" y="1442"/>
                    <a:pt x="721" y="1442"/>
                  </a:cubicBezTo>
                  <a:cubicBezTo>
                    <a:pt x="1120" y="1442"/>
                    <a:pt x="1442" y="1119"/>
                    <a:pt x="1442" y="721"/>
                  </a:cubicBezTo>
                  <a:cubicBezTo>
                    <a:pt x="1442" y="323"/>
                    <a:pt x="1120" y="0"/>
                    <a:pt x="721" y="0"/>
                  </a:cubicBezTo>
                  <a:close/>
                </a:path>
              </a:pathLst>
            </a:custGeom>
            <a:solidFill>
              <a:schemeClr val="dk1"/>
            </a:solidFill>
            <a:ln w="325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4"/>
            <p:cNvSpPr/>
            <p:nvPr/>
          </p:nvSpPr>
          <p:spPr>
            <a:xfrm>
              <a:off x="2072075" y="1452275"/>
              <a:ext cx="36050" cy="36050"/>
            </a:xfrm>
            <a:custGeom>
              <a:avLst/>
              <a:gdLst/>
              <a:ahLst/>
              <a:cxnLst/>
              <a:rect l="l" t="t" r="r" b="b"/>
              <a:pathLst>
                <a:path w="1442" h="1442" extrusionOk="0">
                  <a:moveTo>
                    <a:pt x="721" y="1"/>
                  </a:moveTo>
                  <a:cubicBezTo>
                    <a:pt x="324" y="1"/>
                    <a:pt x="1" y="324"/>
                    <a:pt x="1" y="721"/>
                  </a:cubicBezTo>
                  <a:cubicBezTo>
                    <a:pt x="1" y="1120"/>
                    <a:pt x="323" y="1442"/>
                    <a:pt x="721" y="1442"/>
                  </a:cubicBezTo>
                  <a:cubicBezTo>
                    <a:pt x="1120" y="1442"/>
                    <a:pt x="1442" y="1120"/>
                    <a:pt x="1442" y="721"/>
                  </a:cubicBezTo>
                  <a:cubicBezTo>
                    <a:pt x="1442" y="324"/>
                    <a:pt x="1120" y="1"/>
                    <a:pt x="721" y="1"/>
                  </a:cubicBezTo>
                  <a:close/>
                </a:path>
              </a:pathLst>
            </a:custGeom>
            <a:solidFill>
              <a:schemeClr val="dk1"/>
            </a:solidFill>
            <a:ln w="325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4"/>
            <p:cNvSpPr/>
            <p:nvPr/>
          </p:nvSpPr>
          <p:spPr>
            <a:xfrm>
              <a:off x="2261325" y="1126200"/>
              <a:ext cx="36075" cy="36075"/>
            </a:xfrm>
            <a:custGeom>
              <a:avLst/>
              <a:gdLst/>
              <a:ahLst/>
              <a:cxnLst/>
              <a:rect l="l" t="t" r="r" b="b"/>
              <a:pathLst>
                <a:path w="1443" h="1443" extrusionOk="0">
                  <a:moveTo>
                    <a:pt x="721" y="1"/>
                  </a:moveTo>
                  <a:cubicBezTo>
                    <a:pt x="324" y="1"/>
                    <a:pt x="1" y="324"/>
                    <a:pt x="1" y="722"/>
                  </a:cubicBezTo>
                  <a:cubicBezTo>
                    <a:pt x="1" y="1120"/>
                    <a:pt x="324" y="1443"/>
                    <a:pt x="721" y="1443"/>
                  </a:cubicBezTo>
                  <a:cubicBezTo>
                    <a:pt x="1120" y="1443"/>
                    <a:pt x="1443" y="1120"/>
                    <a:pt x="1443" y="722"/>
                  </a:cubicBezTo>
                  <a:cubicBezTo>
                    <a:pt x="1443" y="324"/>
                    <a:pt x="1120" y="1"/>
                    <a:pt x="721" y="1"/>
                  </a:cubicBezTo>
                  <a:close/>
                </a:path>
              </a:pathLst>
            </a:custGeom>
            <a:solidFill>
              <a:schemeClr val="dk1"/>
            </a:solidFill>
            <a:ln w="325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4"/>
            <p:cNvSpPr/>
            <p:nvPr/>
          </p:nvSpPr>
          <p:spPr>
            <a:xfrm>
              <a:off x="2261325" y="1289250"/>
              <a:ext cx="36075" cy="36075"/>
            </a:xfrm>
            <a:custGeom>
              <a:avLst/>
              <a:gdLst/>
              <a:ahLst/>
              <a:cxnLst/>
              <a:rect l="l" t="t" r="r" b="b"/>
              <a:pathLst>
                <a:path w="1443" h="1443" extrusionOk="0">
                  <a:moveTo>
                    <a:pt x="721" y="0"/>
                  </a:moveTo>
                  <a:cubicBezTo>
                    <a:pt x="324" y="0"/>
                    <a:pt x="1" y="323"/>
                    <a:pt x="1" y="721"/>
                  </a:cubicBezTo>
                  <a:cubicBezTo>
                    <a:pt x="1" y="1119"/>
                    <a:pt x="324" y="1442"/>
                    <a:pt x="721" y="1442"/>
                  </a:cubicBezTo>
                  <a:cubicBezTo>
                    <a:pt x="1120" y="1442"/>
                    <a:pt x="1443" y="1119"/>
                    <a:pt x="1443" y="721"/>
                  </a:cubicBezTo>
                  <a:cubicBezTo>
                    <a:pt x="1443" y="323"/>
                    <a:pt x="1120" y="0"/>
                    <a:pt x="721" y="0"/>
                  </a:cubicBezTo>
                  <a:close/>
                </a:path>
              </a:pathLst>
            </a:custGeom>
            <a:solidFill>
              <a:schemeClr val="dk1"/>
            </a:solidFill>
            <a:ln w="325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4"/>
            <p:cNvSpPr/>
            <p:nvPr/>
          </p:nvSpPr>
          <p:spPr>
            <a:xfrm>
              <a:off x="2261325" y="1452275"/>
              <a:ext cx="36075" cy="36050"/>
            </a:xfrm>
            <a:custGeom>
              <a:avLst/>
              <a:gdLst/>
              <a:ahLst/>
              <a:cxnLst/>
              <a:rect l="l" t="t" r="r" b="b"/>
              <a:pathLst>
                <a:path w="1443" h="1442" fill="none" extrusionOk="0">
                  <a:moveTo>
                    <a:pt x="721" y="1"/>
                  </a:moveTo>
                  <a:cubicBezTo>
                    <a:pt x="324" y="1"/>
                    <a:pt x="1" y="324"/>
                    <a:pt x="1" y="721"/>
                  </a:cubicBezTo>
                  <a:cubicBezTo>
                    <a:pt x="1" y="1120"/>
                    <a:pt x="324" y="1442"/>
                    <a:pt x="721" y="1442"/>
                  </a:cubicBezTo>
                  <a:cubicBezTo>
                    <a:pt x="1120" y="1442"/>
                    <a:pt x="1443" y="1120"/>
                    <a:pt x="1443" y="721"/>
                  </a:cubicBezTo>
                  <a:cubicBezTo>
                    <a:pt x="1443" y="324"/>
                    <a:pt x="1120" y="1"/>
                    <a:pt x="72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4"/>
            <p:cNvSpPr/>
            <p:nvPr/>
          </p:nvSpPr>
          <p:spPr>
            <a:xfrm>
              <a:off x="2448150" y="1123775"/>
              <a:ext cx="40950" cy="40950"/>
            </a:xfrm>
            <a:custGeom>
              <a:avLst/>
              <a:gdLst/>
              <a:ahLst/>
              <a:cxnLst/>
              <a:rect l="l" t="t" r="r" b="b"/>
              <a:pathLst>
                <a:path w="1638" h="1638" fill="none" extrusionOk="0">
                  <a:moveTo>
                    <a:pt x="1484" y="541"/>
                  </a:moveTo>
                  <a:cubicBezTo>
                    <a:pt x="1638" y="909"/>
                    <a:pt x="1464" y="1331"/>
                    <a:pt x="1097" y="1484"/>
                  </a:cubicBezTo>
                  <a:cubicBezTo>
                    <a:pt x="729" y="1638"/>
                    <a:pt x="308" y="1464"/>
                    <a:pt x="154" y="1097"/>
                  </a:cubicBezTo>
                  <a:cubicBezTo>
                    <a:pt x="0" y="729"/>
                    <a:pt x="174" y="307"/>
                    <a:pt x="541" y="154"/>
                  </a:cubicBezTo>
                  <a:cubicBezTo>
                    <a:pt x="909" y="0"/>
                    <a:pt x="1331" y="174"/>
                    <a:pt x="1484" y="54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4"/>
            <p:cNvSpPr/>
            <p:nvPr/>
          </p:nvSpPr>
          <p:spPr>
            <a:xfrm>
              <a:off x="2450575" y="1289250"/>
              <a:ext cx="36100" cy="36075"/>
            </a:xfrm>
            <a:custGeom>
              <a:avLst/>
              <a:gdLst/>
              <a:ahLst/>
              <a:cxnLst/>
              <a:rect l="l" t="t" r="r" b="b"/>
              <a:pathLst>
                <a:path w="1444" h="1443" extrusionOk="0">
                  <a:moveTo>
                    <a:pt x="722" y="0"/>
                  </a:moveTo>
                  <a:cubicBezTo>
                    <a:pt x="324" y="0"/>
                    <a:pt x="1" y="323"/>
                    <a:pt x="1" y="721"/>
                  </a:cubicBezTo>
                  <a:cubicBezTo>
                    <a:pt x="1" y="1119"/>
                    <a:pt x="324" y="1442"/>
                    <a:pt x="722" y="1442"/>
                  </a:cubicBezTo>
                  <a:cubicBezTo>
                    <a:pt x="1120" y="1442"/>
                    <a:pt x="1443" y="1119"/>
                    <a:pt x="1443" y="721"/>
                  </a:cubicBezTo>
                  <a:cubicBezTo>
                    <a:pt x="1443" y="323"/>
                    <a:pt x="1120" y="0"/>
                    <a:pt x="722" y="0"/>
                  </a:cubicBezTo>
                  <a:close/>
                </a:path>
              </a:pathLst>
            </a:custGeom>
            <a:solidFill>
              <a:schemeClr val="dk1"/>
            </a:solidFill>
            <a:ln w="325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0" name="Google Shape;790;p24"/>
          <p:cNvGrpSpPr/>
          <p:nvPr/>
        </p:nvGrpSpPr>
        <p:grpSpPr>
          <a:xfrm rot="10800000" flipH="1">
            <a:off x="8619262" y="164811"/>
            <a:ext cx="244552" cy="344369"/>
            <a:chOff x="4953450" y="1632950"/>
            <a:chExt cx="145100" cy="204325"/>
          </a:xfrm>
        </p:grpSpPr>
        <p:sp>
          <p:nvSpPr>
            <p:cNvPr id="791" name="Google Shape;791;p24"/>
            <p:cNvSpPr/>
            <p:nvPr/>
          </p:nvSpPr>
          <p:spPr>
            <a:xfrm>
              <a:off x="5026000" y="1632950"/>
              <a:ext cx="25" cy="204325"/>
            </a:xfrm>
            <a:custGeom>
              <a:avLst/>
              <a:gdLst/>
              <a:ahLst/>
              <a:cxnLst/>
              <a:rect l="l" t="t" r="r" b="b"/>
              <a:pathLst>
                <a:path w="1" h="8173" fill="none" extrusionOk="0">
                  <a:moveTo>
                    <a:pt x="1" y="0"/>
                  </a:moveTo>
                  <a:lnTo>
                    <a:pt x="1" y="8172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4"/>
            <p:cNvSpPr/>
            <p:nvPr/>
          </p:nvSpPr>
          <p:spPr>
            <a:xfrm>
              <a:off x="4993825" y="1702900"/>
              <a:ext cx="64400" cy="64400"/>
            </a:xfrm>
            <a:custGeom>
              <a:avLst/>
              <a:gdLst/>
              <a:ahLst/>
              <a:cxnLst/>
              <a:rect l="l" t="t" r="r" b="b"/>
              <a:pathLst>
                <a:path w="2576" h="2576" fill="none" extrusionOk="0">
                  <a:moveTo>
                    <a:pt x="2575" y="2575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4"/>
            <p:cNvSpPr/>
            <p:nvPr/>
          </p:nvSpPr>
          <p:spPr>
            <a:xfrm>
              <a:off x="4993825" y="1702900"/>
              <a:ext cx="64400" cy="64400"/>
            </a:xfrm>
            <a:custGeom>
              <a:avLst/>
              <a:gdLst/>
              <a:ahLst/>
              <a:cxnLst/>
              <a:rect l="l" t="t" r="r" b="b"/>
              <a:pathLst>
                <a:path w="2576" h="2576" fill="none" extrusionOk="0">
                  <a:moveTo>
                    <a:pt x="2575" y="0"/>
                  </a:moveTo>
                  <a:lnTo>
                    <a:pt x="0" y="2575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4"/>
            <p:cNvSpPr/>
            <p:nvPr/>
          </p:nvSpPr>
          <p:spPr>
            <a:xfrm>
              <a:off x="4953450" y="1735100"/>
              <a:ext cx="145100" cy="25"/>
            </a:xfrm>
            <a:custGeom>
              <a:avLst/>
              <a:gdLst/>
              <a:ahLst/>
              <a:cxnLst/>
              <a:rect l="l" t="t" r="r" b="b"/>
              <a:pathLst>
                <a:path w="5804" h="1" fill="none" extrusionOk="0">
                  <a:moveTo>
                    <a:pt x="5804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5" name="Google Shape;795;p24"/>
          <p:cNvSpPr/>
          <p:nvPr/>
        </p:nvSpPr>
        <p:spPr>
          <a:xfrm rot="5400000">
            <a:off x="8867453" y="510300"/>
            <a:ext cx="121372" cy="128622"/>
          </a:xfrm>
          <a:custGeom>
            <a:avLst/>
            <a:gdLst/>
            <a:ahLst/>
            <a:cxnLst/>
            <a:rect l="l" t="t" r="r" b="b"/>
            <a:pathLst>
              <a:path w="2449" h="3011" extrusionOk="0">
                <a:moveTo>
                  <a:pt x="1225" y="0"/>
                </a:moveTo>
                <a:lnTo>
                  <a:pt x="1192" y="265"/>
                </a:lnTo>
                <a:cubicBezTo>
                  <a:pt x="1117" y="898"/>
                  <a:pt x="630" y="1404"/>
                  <a:pt x="1" y="1506"/>
                </a:cubicBezTo>
                <a:cubicBezTo>
                  <a:pt x="630" y="1607"/>
                  <a:pt x="1117" y="2112"/>
                  <a:pt x="1192" y="2746"/>
                </a:cubicBezTo>
                <a:lnTo>
                  <a:pt x="1225" y="3010"/>
                </a:lnTo>
                <a:lnTo>
                  <a:pt x="1257" y="2746"/>
                </a:lnTo>
                <a:cubicBezTo>
                  <a:pt x="1333" y="2112"/>
                  <a:pt x="1820" y="1607"/>
                  <a:pt x="2449" y="1506"/>
                </a:cubicBezTo>
                <a:cubicBezTo>
                  <a:pt x="1820" y="1404"/>
                  <a:pt x="1333" y="898"/>
                  <a:pt x="1257" y="265"/>
                </a:cubicBezTo>
                <a:lnTo>
                  <a:pt x="122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7" name="Google Shape;797;p25"/>
          <p:cNvPicPr preferRelativeResize="0"/>
          <p:nvPr/>
        </p:nvPicPr>
        <p:blipFill rotWithShape="1">
          <a:blip r:embed="rId2">
            <a:alphaModFix amt="77000"/>
          </a:blip>
          <a:srcRect l="3479" r="3479"/>
          <a:stretch/>
        </p:blipFill>
        <p:spPr>
          <a:xfrm rot="10800000"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98" name="Google Shape;798;p25"/>
          <p:cNvGrpSpPr/>
          <p:nvPr/>
        </p:nvGrpSpPr>
        <p:grpSpPr>
          <a:xfrm>
            <a:off x="429447" y="298520"/>
            <a:ext cx="8285106" cy="4546461"/>
            <a:chOff x="429447" y="298520"/>
            <a:chExt cx="8285106" cy="4546461"/>
          </a:xfrm>
        </p:grpSpPr>
        <p:sp>
          <p:nvSpPr>
            <p:cNvPr id="799" name="Google Shape;799;p25"/>
            <p:cNvSpPr/>
            <p:nvPr/>
          </p:nvSpPr>
          <p:spPr>
            <a:xfrm>
              <a:off x="429447" y="298520"/>
              <a:ext cx="8124600" cy="4382100"/>
            </a:xfrm>
            <a:prstGeom prst="roundRect">
              <a:avLst>
                <a:gd name="adj" fmla="val 1301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5"/>
            <p:cNvSpPr/>
            <p:nvPr/>
          </p:nvSpPr>
          <p:spPr>
            <a:xfrm>
              <a:off x="589953" y="462880"/>
              <a:ext cx="8124600" cy="4382100"/>
            </a:xfrm>
            <a:prstGeom prst="roundRect">
              <a:avLst>
                <a:gd name="adj" fmla="val 11554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1" name="Google Shape;801;p25"/>
          <p:cNvGrpSpPr/>
          <p:nvPr/>
        </p:nvGrpSpPr>
        <p:grpSpPr>
          <a:xfrm rot="5400000">
            <a:off x="8532503" y="161087"/>
            <a:ext cx="546720" cy="477925"/>
            <a:chOff x="2072075" y="1123775"/>
            <a:chExt cx="417025" cy="364550"/>
          </a:xfrm>
        </p:grpSpPr>
        <p:sp>
          <p:nvSpPr>
            <p:cNvPr id="802" name="Google Shape;802;p25"/>
            <p:cNvSpPr/>
            <p:nvPr/>
          </p:nvSpPr>
          <p:spPr>
            <a:xfrm>
              <a:off x="2072075" y="1126200"/>
              <a:ext cx="36050" cy="36075"/>
            </a:xfrm>
            <a:custGeom>
              <a:avLst/>
              <a:gdLst/>
              <a:ahLst/>
              <a:cxnLst/>
              <a:rect l="l" t="t" r="r" b="b"/>
              <a:pathLst>
                <a:path w="1442" h="1443" extrusionOk="0">
                  <a:moveTo>
                    <a:pt x="721" y="1"/>
                  </a:moveTo>
                  <a:cubicBezTo>
                    <a:pt x="324" y="1"/>
                    <a:pt x="1" y="324"/>
                    <a:pt x="1" y="722"/>
                  </a:cubicBezTo>
                  <a:cubicBezTo>
                    <a:pt x="1" y="1120"/>
                    <a:pt x="323" y="1443"/>
                    <a:pt x="721" y="1443"/>
                  </a:cubicBezTo>
                  <a:cubicBezTo>
                    <a:pt x="1120" y="1443"/>
                    <a:pt x="1442" y="1120"/>
                    <a:pt x="1442" y="722"/>
                  </a:cubicBezTo>
                  <a:cubicBezTo>
                    <a:pt x="1442" y="324"/>
                    <a:pt x="1120" y="1"/>
                    <a:pt x="7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5"/>
            <p:cNvSpPr/>
            <p:nvPr/>
          </p:nvSpPr>
          <p:spPr>
            <a:xfrm>
              <a:off x="2072075" y="1289250"/>
              <a:ext cx="36050" cy="36075"/>
            </a:xfrm>
            <a:custGeom>
              <a:avLst/>
              <a:gdLst/>
              <a:ahLst/>
              <a:cxnLst/>
              <a:rect l="l" t="t" r="r" b="b"/>
              <a:pathLst>
                <a:path w="1442" h="1443" extrusionOk="0">
                  <a:moveTo>
                    <a:pt x="721" y="0"/>
                  </a:moveTo>
                  <a:cubicBezTo>
                    <a:pt x="324" y="0"/>
                    <a:pt x="1" y="323"/>
                    <a:pt x="1" y="721"/>
                  </a:cubicBezTo>
                  <a:cubicBezTo>
                    <a:pt x="1" y="1119"/>
                    <a:pt x="323" y="1442"/>
                    <a:pt x="721" y="1442"/>
                  </a:cubicBezTo>
                  <a:cubicBezTo>
                    <a:pt x="1120" y="1442"/>
                    <a:pt x="1442" y="1119"/>
                    <a:pt x="1442" y="721"/>
                  </a:cubicBezTo>
                  <a:cubicBezTo>
                    <a:pt x="1442" y="323"/>
                    <a:pt x="1120" y="0"/>
                    <a:pt x="721" y="0"/>
                  </a:cubicBezTo>
                  <a:close/>
                </a:path>
              </a:pathLst>
            </a:custGeom>
            <a:solidFill>
              <a:schemeClr val="dk1"/>
            </a:solidFill>
            <a:ln w="325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5"/>
            <p:cNvSpPr/>
            <p:nvPr/>
          </p:nvSpPr>
          <p:spPr>
            <a:xfrm>
              <a:off x="2072075" y="1452275"/>
              <a:ext cx="36050" cy="36050"/>
            </a:xfrm>
            <a:custGeom>
              <a:avLst/>
              <a:gdLst/>
              <a:ahLst/>
              <a:cxnLst/>
              <a:rect l="l" t="t" r="r" b="b"/>
              <a:pathLst>
                <a:path w="1442" h="1442" extrusionOk="0">
                  <a:moveTo>
                    <a:pt x="721" y="1"/>
                  </a:moveTo>
                  <a:cubicBezTo>
                    <a:pt x="324" y="1"/>
                    <a:pt x="1" y="324"/>
                    <a:pt x="1" y="721"/>
                  </a:cubicBezTo>
                  <a:cubicBezTo>
                    <a:pt x="1" y="1120"/>
                    <a:pt x="323" y="1442"/>
                    <a:pt x="721" y="1442"/>
                  </a:cubicBezTo>
                  <a:cubicBezTo>
                    <a:pt x="1120" y="1442"/>
                    <a:pt x="1442" y="1120"/>
                    <a:pt x="1442" y="721"/>
                  </a:cubicBezTo>
                  <a:cubicBezTo>
                    <a:pt x="1442" y="324"/>
                    <a:pt x="1120" y="1"/>
                    <a:pt x="721" y="1"/>
                  </a:cubicBezTo>
                  <a:close/>
                </a:path>
              </a:pathLst>
            </a:custGeom>
            <a:solidFill>
              <a:schemeClr val="dk1"/>
            </a:solidFill>
            <a:ln w="325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5"/>
            <p:cNvSpPr/>
            <p:nvPr/>
          </p:nvSpPr>
          <p:spPr>
            <a:xfrm>
              <a:off x="2261325" y="1126200"/>
              <a:ext cx="36075" cy="36075"/>
            </a:xfrm>
            <a:custGeom>
              <a:avLst/>
              <a:gdLst/>
              <a:ahLst/>
              <a:cxnLst/>
              <a:rect l="l" t="t" r="r" b="b"/>
              <a:pathLst>
                <a:path w="1443" h="1443" extrusionOk="0">
                  <a:moveTo>
                    <a:pt x="721" y="1"/>
                  </a:moveTo>
                  <a:cubicBezTo>
                    <a:pt x="324" y="1"/>
                    <a:pt x="1" y="324"/>
                    <a:pt x="1" y="722"/>
                  </a:cubicBezTo>
                  <a:cubicBezTo>
                    <a:pt x="1" y="1120"/>
                    <a:pt x="324" y="1443"/>
                    <a:pt x="721" y="1443"/>
                  </a:cubicBezTo>
                  <a:cubicBezTo>
                    <a:pt x="1120" y="1443"/>
                    <a:pt x="1443" y="1120"/>
                    <a:pt x="1443" y="722"/>
                  </a:cubicBezTo>
                  <a:cubicBezTo>
                    <a:pt x="1443" y="324"/>
                    <a:pt x="1120" y="1"/>
                    <a:pt x="721" y="1"/>
                  </a:cubicBezTo>
                  <a:close/>
                </a:path>
              </a:pathLst>
            </a:custGeom>
            <a:solidFill>
              <a:schemeClr val="dk1"/>
            </a:solidFill>
            <a:ln w="325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5"/>
            <p:cNvSpPr/>
            <p:nvPr/>
          </p:nvSpPr>
          <p:spPr>
            <a:xfrm>
              <a:off x="2261325" y="1289250"/>
              <a:ext cx="36075" cy="36075"/>
            </a:xfrm>
            <a:custGeom>
              <a:avLst/>
              <a:gdLst/>
              <a:ahLst/>
              <a:cxnLst/>
              <a:rect l="l" t="t" r="r" b="b"/>
              <a:pathLst>
                <a:path w="1443" h="1443" extrusionOk="0">
                  <a:moveTo>
                    <a:pt x="721" y="0"/>
                  </a:moveTo>
                  <a:cubicBezTo>
                    <a:pt x="324" y="0"/>
                    <a:pt x="1" y="323"/>
                    <a:pt x="1" y="721"/>
                  </a:cubicBezTo>
                  <a:cubicBezTo>
                    <a:pt x="1" y="1119"/>
                    <a:pt x="324" y="1442"/>
                    <a:pt x="721" y="1442"/>
                  </a:cubicBezTo>
                  <a:cubicBezTo>
                    <a:pt x="1120" y="1442"/>
                    <a:pt x="1443" y="1119"/>
                    <a:pt x="1443" y="721"/>
                  </a:cubicBezTo>
                  <a:cubicBezTo>
                    <a:pt x="1443" y="323"/>
                    <a:pt x="1120" y="0"/>
                    <a:pt x="72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5"/>
            <p:cNvSpPr/>
            <p:nvPr/>
          </p:nvSpPr>
          <p:spPr>
            <a:xfrm>
              <a:off x="2261325" y="1452275"/>
              <a:ext cx="36075" cy="36050"/>
            </a:xfrm>
            <a:custGeom>
              <a:avLst/>
              <a:gdLst/>
              <a:ahLst/>
              <a:cxnLst/>
              <a:rect l="l" t="t" r="r" b="b"/>
              <a:pathLst>
                <a:path w="1443" h="1442" fill="none" extrusionOk="0">
                  <a:moveTo>
                    <a:pt x="721" y="1"/>
                  </a:moveTo>
                  <a:cubicBezTo>
                    <a:pt x="324" y="1"/>
                    <a:pt x="1" y="324"/>
                    <a:pt x="1" y="721"/>
                  </a:cubicBezTo>
                  <a:cubicBezTo>
                    <a:pt x="1" y="1120"/>
                    <a:pt x="324" y="1442"/>
                    <a:pt x="721" y="1442"/>
                  </a:cubicBezTo>
                  <a:cubicBezTo>
                    <a:pt x="1120" y="1442"/>
                    <a:pt x="1443" y="1120"/>
                    <a:pt x="1443" y="721"/>
                  </a:cubicBezTo>
                  <a:cubicBezTo>
                    <a:pt x="1443" y="324"/>
                    <a:pt x="1120" y="1"/>
                    <a:pt x="72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5"/>
            <p:cNvSpPr/>
            <p:nvPr/>
          </p:nvSpPr>
          <p:spPr>
            <a:xfrm>
              <a:off x="2448150" y="1123775"/>
              <a:ext cx="40950" cy="40950"/>
            </a:xfrm>
            <a:custGeom>
              <a:avLst/>
              <a:gdLst/>
              <a:ahLst/>
              <a:cxnLst/>
              <a:rect l="l" t="t" r="r" b="b"/>
              <a:pathLst>
                <a:path w="1638" h="1638" fill="none" extrusionOk="0">
                  <a:moveTo>
                    <a:pt x="1484" y="541"/>
                  </a:moveTo>
                  <a:cubicBezTo>
                    <a:pt x="1638" y="909"/>
                    <a:pt x="1464" y="1331"/>
                    <a:pt x="1097" y="1484"/>
                  </a:cubicBezTo>
                  <a:cubicBezTo>
                    <a:pt x="729" y="1638"/>
                    <a:pt x="308" y="1464"/>
                    <a:pt x="154" y="1097"/>
                  </a:cubicBezTo>
                  <a:cubicBezTo>
                    <a:pt x="0" y="729"/>
                    <a:pt x="174" y="307"/>
                    <a:pt x="541" y="154"/>
                  </a:cubicBezTo>
                  <a:cubicBezTo>
                    <a:pt x="909" y="0"/>
                    <a:pt x="1331" y="174"/>
                    <a:pt x="1484" y="54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5"/>
            <p:cNvSpPr/>
            <p:nvPr/>
          </p:nvSpPr>
          <p:spPr>
            <a:xfrm>
              <a:off x="2450575" y="1289250"/>
              <a:ext cx="36100" cy="36075"/>
            </a:xfrm>
            <a:custGeom>
              <a:avLst/>
              <a:gdLst/>
              <a:ahLst/>
              <a:cxnLst/>
              <a:rect l="l" t="t" r="r" b="b"/>
              <a:pathLst>
                <a:path w="1444" h="1443" extrusionOk="0">
                  <a:moveTo>
                    <a:pt x="722" y="0"/>
                  </a:moveTo>
                  <a:cubicBezTo>
                    <a:pt x="324" y="0"/>
                    <a:pt x="1" y="323"/>
                    <a:pt x="1" y="721"/>
                  </a:cubicBezTo>
                  <a:cubicBezTo>
                    <a:pt x="1" y="1119"/>
                    <a:pt x="324" y="1442"/>
                    <a:pt x="722" y="1442"/>
                  </a:cubicBezTo>
                  <a:cubicBezTo>
                    <a:pt x="1120" y="1442"/>
                    <a:pt x="1443" y="1119"/>
                    <a:pt x="1443" y="721"/>
                  </a:cubicBezTo>
                  <a:cubicBezTo>
                    <a:pt x="1443" y="323"/>
                    <a:pt x="1120" y="0"/>
                    <a:pt x="722" y="0"/>
                  </a:cubicBezTo>
                  <a:close/>
                </a:path>
              </a:pathLst>
            </a:custGeom>
            <a:solidFill>
              <a:schemeClr val="dk1"/>
            </a:solidFill>
            <a:ln w="325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0" name="Google Shape;810;p25"/>
          <p:cNvGrpSpPr/>
          <p:nvPr/>
        </p:nvGrpSpPr>
        <p:grpSpPr>
          <a:xfrm rot="-5400000">
            <a:off x="64778" y="4504487"/>
            <a:ext cx="546720" cy="477925"/>
            <a:chOff x="2072075" y="1123775"/>
            <a:chExt cx="417025" cy="364550"/>
          </a:xfrm>
        </p:grpSpPr>
        <p:sp>
          <p:nvSpPr>
            <p:cNvPr id="811" name="Google Shape;811;p25"/>
            <p:cNvSpPr/>
            <p:nvPr/>
          </p:nvSpPr>
          <p:spPr>
            <a:xfrm>
              <a:off x="2072075" y="1126200"/>
              <a:ext cx="36050" cy="36075"/>
            </a:xfrm>
            <a:custGeom>
              <a:avLst/>
              <a:gdLst/>
              <a:ahLst/>
              <a:cxnLst/>
              <a:rect l="l" t="t" r="r" b="b"/>
              <a:pathLst>
                <a:path w="1442" h="1443" extrusionOk="0">
                  <a:moveTo>
                    <a:pt x="721" y="1"/>
                  </a:moveTo>
                  <a:cubicBezTo>
                    <a:pt x="324" y="1"/>
                    <a:pt x="1" y="324"/>
                    <a:pt x="1" y="722"/>
                  </a:cubicBezTo>
                  <a:cubicBezTo>
                    <a:pt x="1" y="1120"/>
                    <a:pt x="323" y="1443"/>
                    <a:pt x="721" y="1443"/>
                  </a:cubicBezTo>
                  <a:cubicBezTo>
                    <a:pt x="1120" y="1443"/>
                    <a:pt x="1442" y="1120"/>
                    <a:pt x="1442" y="722"/>
                  </a:cubicBezTo>
                  <a:cubicBezTo>
                    <a:pt x="1442" y="324"/>
                    <a:pt x="1120" y="1"/>
                    <a:pt x="7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5"/>
            <p:cNvSpPr/>
            <p:nvPr/>
          </p:nvSpPr>
          <p:spPr>
            <a:xfrm>
              <a:off x="2072075" y="1289250"/>
              <a:ext cx="36050" cy="36075"/>
            </a:xfrm>
            <a:custGeom>
              <a:avLst/>
              <a:gdLst/>
              <a:ahLst/>
              <a:cxnLst/>
              <a:rect l="l" t="t" r="r" b="b"/>
              <a:pathLst>
                <a:path w="1442" h="1443" extrusionOk="0">
                  <a:moveTo>
                    <a:pt x="721" y="0"/>
                  </a:moveTo>
                  <a:cubicBezTo>
                    <a:pt x="324" y="0"/>
                    <a:pt x="1" y="323"/>
                    <a:pt x="1" y="721"/>
                  </a:cubicBezTo>
                  <a:cubicBezTo>
                    <a:pt x="1" y="1119"/>
                    <a:pt x="323" y="1442"/>
                    <a:pt x="721" y="1442"/>
                  </a:cubicBezTo>
                  <a:cubicBezTo>
                    <a:pt x="1120" y="1442"/>
                    <a:pt x="1442" y="1119"/>
                    <a:pt x="1442" y="721"/>
                  </a:cubicBezTo>
                  <a:cubicBezTo>
                    <a:pt x="1442" y="323"/>
                    <a:pt x="1120" y="0"/>
                    <a:pt x="721" y="0"/>
                  </a:cubicBezTo>
                  <a:close/>
                </a:path>
              </a:pathLst>
            </a:custGeom>
            <a:solidFill>
              <a:schemeClr val="dk1"/>
            </a:solidFill>
            <a:ln w="325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5"/>
            <p:cNvSpPr/>
            <p:nvPr/>
          </p:nvSpPr>
          <p:spPr>
            <a:xfrm>
              <a:off x="2072075" y="1452275"/>
              <a:ext cx="36050" cy="36050"/>
            </a:xfrm>
            <a:custGeom>
              <a:avLst/>
              <a:gdLst/>
              <a:ahLst/>
              <a:cxnLst/>
              <a:rect l="l" t="t" r="r" b="b"/>
              <a:pathLst>
                <a:path w="1442" h="1442" extrusionOk="0">
                  <a:moveTo>
                    <a:pt x="721" y="1"/>
                  </a:moveTo>
                  <a:cubicBezTo>
                    <a:pt x="324" y="1"/>
                    <a:pt x="1" y="324"/>
                    <a:pt x="1" y="721"/>
                  </a:cubicBezTo>
                  <a:cubicBezTo>
                    <a:pt x="1" y="1120"/>
                    <a:pt x="323" y="1442"/>
                    <a:pt x="721" y="1442"/>
                  </a:cubicBezTo>
                  <a:cubicBezTo>
                    <a:pt x="1120" y="1442"/>
                    <a:pt x="1442" y="1120"/>
                    <a:pt x="1442" y="721"/>
                  </a:cubicBezTo>
                  <a:cubicBezTo>
                    <a:pt x="1442" y="324"/>
                    <a:pt x="1120" y="1"/>
                    <a:pt x="721" y="1"/>
                  </a:cubicBezTo>
                  <a:close/>
                </a:path>
              </a:pathLst>
            </a:custGeom>
            <a:solidFill>
              <a:schemeClr val="dk1"/>
            </a:solidFill>
            <a:ln w="325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5"/>
            <p:cNvSpPr/>
            <p:nvPr/>
          </p:nvSpPr>
          <p:spPr>
            <a:xfrm>
              <a:off x="2261325" y="1126200"/>
              <a:ext cx="36075" cy="36075"/>
            </a:xfrm>
            <a:custGeom>
              <a:avLst/>
              <a:gdLst/>
              <a:ahLst/>
              <a:cxnLst/>
              <a:rect l="l" t="t" r="r" b="b"/>
              <a:pathLst>
                <a:path w="1443" h="1443" extrusionOk="0">
                  <a:moveTo>
                    <a:pt x="721" y="1"/>
                  </a:moveTo>
                  <a:cubicBezTo>
                    <a:pt x="324" y="1"/>
                    <a:pt x="1" y="324"/>
                    <a:pt x="1" y="722"/>
                  </a:cubicBezTo>
                  <a:cubicBezTo>
                    <a:pt x="1" y="1120"/>
                    <a:pt x="324" y="1443"/>
                    <a:pt x="721" y="1443"/>
                  </a:cubicBezTo>
                  <a:cubicBezTo>
                    <a:pt x="1120" y="1443"/>
                    <a:pt x="1443" y="1120"/>
                    <a:pt x="1443" y="722"/>
                  </a:cubicBezTo>
                  <a:cubicBezTo>
                    <a:pt x="1443" y="324"/>
                    <a:pt x="1120" y="1"/>
                    <a:pt x="721" y="1"/>
                  </a:cubicBezTo>
                  <a:close/>
                </a:path>
              </a:pathLst>
            </a:custGeom>
            <a:solidFill>
              <a:schemeClr val="dk1"/>
            </a:solidFill>
            <a:ln w="325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5"/>
            <p:cNvSpPr/>
            <p:nvPr/>
          </p:nvSpPr>
          <p:spPr>
            <a:xfrm>
              <a:off x="2261325" y="1289250"/>
              <a:ext cx="36075" cy="36075"/>
            </a:xfrm>
            <a:custGeom>
              <a:avLst/>
              <a:gdLst/>
              <a:ahLst/>
              <a:cxnLst/>
              <a:rect l="l" t="t" r="r" b="b"/>
              <a:pathLst>
                <a:path w="1443" h="1443" extrusionOk="0">
                  <a:moveTo>
                    <a:pt x="721" y="0"/>
                  </a:moveTo>
                  <a:cubicBezTo>
                    <a:pt x="324" y="0"/>
                    <a:pt x="1" y="323"/>
                    <a:pt x="1" y="721"/>
                  </a:cubicBezTo>
                  <a:cubicBezTo>
                    <a:pt x="1" y="1119"/>
                    <a:pt x="324" y="1442"/>
                    <a:pt x="721" y="1442"/>
                  </a:cubicBezTo>
                  <a:cubicBezTo>
                    <a:pt x="1120" y="1442"/>
                    <a:pt x="1443" y="1119"/>
                    <a:pt x="1443" y="721"/>
                  </a:cubicBezTo>
                  <a:cubicBezTo>
                    <a:pt x="1443" y="323"/>
                    <a:pt x="1120" y="0"/>
                    <a:pt x="721" y="0"/>
                  </a:cubicBezTo>
                  <a:close/>
                </a:path>
              </a:pathLst>
            </a:custGeom>
            <a:solidFill>
              <a:schemeClr val="dk1"/>
            </a:solidFill>
            <a:ln w="325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5"/>
            <p:cNvSpPr/>
            <p:nvPr/>
          </p:nvSpPr>
          <p:spPr>
            <a:xfrm>
              <a:off x="2261325" y="1452275"/>
              <a:ext cx="36075" cy="36050"/>
            </a:xfrm>
            <a:custGeom>
              <a:avLst/>
              <a:gdLst/>
              <a:ahLst/>
              <a:cxnLst/>
              <a:rect l="l" t="t" r="r" b="b"/>
              <a:pathLst>
                <a:path w="1443" h="1442" fill="none" extrusionOk="0">
                  <a:moveTo>
                    <a:pt x="721" y="1"/>
                  </a:moveTo>
                  <a:cubicBezTo>
                    <a:pt x="324" y="1"/>
                    <a:pt x="1" y="324"/>
                    <a:pt x="1" y="721"/>
                  </a:cubicBezTo>
                  <a:cubicBezTo>
                    <a:pt x="1" y="1120"/>
                    <a:pt x="324" y="1442"/>
                    <a:pt x="721" y="1442"/>
                  </a:cubicBezTo>
                  <a:cubicBezTo>
                    <a:pt x="1120" y="1442"/>
                    <a:pt x="1443" y="1120"/>
                    <a:pt x="1443" y="721"/>
                  </a:cubicBezTo>
                  <a:cubicBezTo>
                    <a:pt x="1443" y="324"/>
                    <a:pt x="1120" y="1"/>
                    <a:pt x="72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5"/>
            <p:cNvSpPr/>
            <p:nvPr/>
          </p:nvSpPr>
          <p:spPr>
            <a:xfrm>
              <a:off x="2448150" y="1123775"/>
              <a:ext cx="40950" cy="40950"/>
            </a:xfrm>
            <a:custGeom>
              <a:avLst/>
              <a:gdLst/>
              <a:ahLst/>
              <a:cxnLst/>
              <a:rect l="l" t="t" r="r" b="b"/>
              <a:pathLst>
                <a:path w="1638" h="1638" fill="none" extrusionOk="0">
                  <a:moveTo>
                    <a:pt x="1484" y="541"/>
                  </a:moveTo>
                  <a:cubicBezTo>
                    <a:pt x="1638" y="909"/>
                    <a:pt x="1464" y="1331"/>
                    <a:pt x="1097" y="1484"/>
                  </a:cubicBezTo>
                  <a:cubicBezTo>
                    <a:pt x="729" y="1638"/>
                    <a:pt x="308" y="1464"/>
                    <a:pt x="154" y="1097"/>
                  </a:cubicBezTo>
                  <a:cubicBezTo>
                    <a:pt x="0" y="729"/>
                    <a:pt x="174" y="307"/>
                    <a:pt x="541" y="154"/>
                  </a:cubicBezTo>
                  <a:cubicBezTo>
                    <a:pt x="909" y="0"/>
                    <a:pt x="1331" y="174"/>
                    <a:pt x="1484" y="54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5"/>
            <p:cNvSpPr/>
            <p:nvPr/>
          </p:nvSpPr>
          <p:spPr>
            <a:xfrm>
              <a:off x="2450575" y="1289250"/>
              <a:ext cx="36100" cy="36075"/>
            </a:xfrm>
            <a:custGeom>
              <a:avLst/>
              <a:gdLst/>
              <a:ahLst/>
              <a:cxnLst/>
              <a:rect l="l" t="t" r="r" b="b"/>
              <a:pathLst>
                <a:path w="1444" h="1443" extrusionOk="0">
                  <a:moveTo>
                    <a:pt x="722" y="0"/>
                  </a:moveTo>
                  <a:cubicBezTo>
                    <a:pt x="324" y="0"/>
                    <a:pt x="1" y="323"/>
                    <a:pt x="1" y="721"/>
                  </a:cubicBezTo>
                  <a:cubicBezTo>
                    <a:pt x="1" y="1119"/>
                    <a:pt x="324" y="1442"/>
                    <a:pt x="722" y="1442"/>
                  </a:cubicBezTo>
                  <a:cubicBezTo>
                    <a:pt x="1120" y="1442"/>
                    <a:pt x="1443" y="1119"/>
                    <a:pt x="1443" y="721"/>
                  </a:cubicBezTo>
                  <a:cubicBezTo>
                    <a:pt x="1443" y="323"/>
                    <a:pt x="1120" y="0"/>
                    <a:pt x="722" y="0"/>
                  </a:cubicBezTo>
                  <a:close/>
                </a:path>
              </a:pathLst>
            </a:custGeom>
            <a:solidFill>
              <a:schemeClr val="dk1"/>
            </a:solidFill>
            <a:ln w="325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9" name="Google Shape;819;p25"/>
          <p:cNvGrpSpPr/>
          <p:nvPr/>
        </p:nvGrpSpPr>
        <p:grpSpPr>
          <a:xfrm rot="10800000">
            <a:off x="280186" y="164811"/>
            <a:ext cx="244552" cy="344369"/>
            <a:chOff x="4953450" y="1632950"/>
            <a:chExt cx="145100" cy="204325"/>
          </a:xfrm>
        </p:grpSpPr>
        <p:sp>
          <p:nvSpPr>
            <p:cNvPr id="820" name="Google Shape;820;p25"/>
            <p:cNvSpPr/>
            <p:nvPr/>
          </p:nvSpPr>
          <p:spPr>
            <a:xfrm>
              <a:off x="5026000" y="1632950"/>
              <a:ext cx="25" cy="204325"/>
            </a:xfrm>
            <a:custGeom>
              <a:avLst/>
              <a:gdLst/>
              <a:ahLst/>
              <a:cxnLst/>
              <a:rect l="l" t="t" r="r" b="b"/>
              <a:pathLst>
                <a:path w="1" h="8173" fill="none" extrusionOk="0">
                  <a:moveTo>
                    <a:pt x="1" y="0"/>
                  </a:moveTo>
                  <a:lnTo>
                    <a:pt x="1" y="8172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5"/>
            <p:cNvSpPr/>
            <p:nvPr/>
          </p:nvSpPr>
          <p:spPr>
            <a:xfrm>
              <a:off x="4993825" y="1702900"/>
              <a:ext cx="64400" cy="64400"/>
            </a:xfrm>
            <a:custGeom>
              <a:avLst/>
              <a:gdLst/>
              <a:ahLst/>
              <a:cxnLst/>
              <a:rect l="l" t="t" r="r" b="b"/>
              <a:pathLst>
                <a:path w="2576" h="2576" fill="none" extrusionOk="0">
                  <a:moveTo>
                    <a:pt x="2575" y="2575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5"/>
            <p:cNvSpPr/>
            <p:nvPr/>
          </p:nvSpPr>
          <p:spPr>
            <a:xfrm>
              <a:off x="4993825" y="1702900"/>
              <a:ext cx="64400" cy="64400"/>
            </a:xfrm>
            <a:custGeom>
              <a:avLst/>
              <a:gdLst/>
              <a:ahLst/>
              <a:cxnLst/>
              <a:rect l="l" t="t" r="r" b="b"/>
              <a:pathLst>
                <a:path w="2576" h="2576" fill="none" extrusionOk="0">
                  <a:moveTo>
                    <a:pt x="2575" y="0"/>
                  </a:moveTo>
                  <a:lnTo>
                    <a:pt x="0" y="2575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5"/>
            <p:cNvSpPr/>
            <p:nvPr/>
          </p:nvSpPr>
          <p:spPr>
            <a:xfrm>
              <a:off x="4953450" y="1735100"/>
              <a:ext cx="145100" cy="25"/>
            </a:xfrm>
            <a:custGeom>
              <a:avLst/>
              <a:gdLst/>
              <a:ahLst/>
              <a:cxnLst/>
              <a:rect l="l" t="t" r="r" b="b"/>
              <a:pathLst>
                <a:path w="5804" h="1" fill="none" extrusionOk="0">
                  <a:moveTo>
                    <a:pt x="5804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4" name="Google Shape;824;p25"/>
          <p:cNvSpPr/>
          <p:nvPr/>
        </p:nvSpPr>
        <p:spPr>
          <a:xfrm rot="-5400000" flipH="1">
            <a:off x="155174" y="510300"/>
            <a:ext cx="121372" cy="128622"/>
          </a:xfrm>
          <a:custGeom>
            <a:avLst/>
            <a:gdLst/>
            <a:ahLst/>
            <a:cxnLst/>
            <a:rect l="l" t="t" r="r" b="b"/>
            <a:pathLst>
              <a:path w="2449" h="3011" extrusionOk="0">
                <a:moveTo>
                  <a:pt x="1225" y="0"/>
                </a:moveTo>
                <a:lnTo>
                  <a:pt x="1192" y="265"/>
                </a:lnTo>
                <a:cubicBezTo>
                  <a:pt x="1117" y="898"/>
                  <a:pt x="630" y="1404"/>
                  <a:pt x="1" y="1506"/>
                </a:cubicBezTo>
                <a:cubicBezTo>
                  <a:pt x="630" y="1607"/>
                  <a:pt x="1117" y="2112"/>
                  <a:pt x="1192" y="2746"/>
                </a:cubicBezTo>
                <a:lnTo>
                  <a:pt x="1225" y="3010"/>
                </a:lnTo>
                <a:lnTo>
                  <a:pt x="1257" y="2746"/>
                </a:lnTo>
                <a:cubicBezTo>
                  <a:pt x="1333" y="2112"/>
                  <a:pt x="1820" y="1607"/>
                  <a:pt x="2449" y="1506"/>
                </a:cubicBezTo>
                <a:cubicBezTo>
                  <a:pt x="1820" y="1404"/>
                  <a:pt x="1333" y="898"/>
                  <a:pt x="1257" y="265"/>
                </a:cubicBezTo>
                <a:lnTo>
                  <a:pt x="122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_1"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6" name="Google Shape;826;p26"/>
          <p:cNvPicPr preferRelativeResize="0"/>
          <p:nvPr/>
        </p:nvPicPr>
        <p:blipFill rotWithShape="1">
          <a:blip r:embed="rId2">
            <a:alphaModFix amt="92000"/>
          </a:blip>
          <a:srcRect l="3479" r="3479"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27" name="Google Shape;827;p26"/>
          <p:cNvGrpSpPr/>
          <p:nvPr/>
        </p:nvGrpSpPr>
        <p:grpSpPr>
          <a:xfrm>
            <a:off x="715100" y="535000"/>
            <a:ext cx="7713944" cy="4073353"/>
            <a:chOff x="715100" y="535000"/>
            <a:chExt cx="7713944" cy="4073353"/>
          </a:xfrm>
        </p:grpSpPr>
        <p:sp>
          <p:nvSpPr>
            <p:cNvPr id="828" name="Google Shape;828;p26"/>
            <p:cNvSpPr/>
            <p:nvPr/>
          </p:nvSpPr>
          <p:spPr>
            <a:xfrm>
              <a:off x="715100" y="535000"/>
              <a:ext cx="7564500" cy="3926100"/>
            </a:xfrm>
            <a:prstGeom prst="roundRect">
              <a:avLst>
                <a:gd name="adj" fmla="val 1301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6"/>
            <p:cNvSpPr/>
            <p:nvPr/>
          </p:nvSpPr>
          <p:spPr>
            <a:xfrm>
              <a:off x="864544" y="682253"/>
              <a:ext cx="7564500" cy="3926100"/>
            </a:xfrm>
            <a:prstGeom prst="roundRect">
              <a:avLst>
                <a:gd name="adj" fmla="val 11258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0" name="Google Shape;830;p26"/>
          <p:cNvGrpSpPr/>
          <p:nvPr/>
        </p:nvGrpSpPr>
        <p:grpSpPr>
          <a:xfrm rot="-5400000" flipH="1">
            <a:off x="100041" y="4510028"/>
            <a:ext cx="546720" cy="477958"/>
            <a:chOff x="2072075" y="1123775"/>
            <a:chExt cx="417025" cy="364575"/>
          </a:xfrm>
        </p:grpSpPr>
        <p:sp>
          <p:nvSpPr>
            <p:cNvPr id="831" name="Google Shape;831;p26"/>
            <p:cNvSpPr/>
            <p:nvPr/>
          </p:nvSpPr>
          <p:spPr>
            <a:xfrm>
              <a:off x="2072075" y="1126200"/>
              <a:ext cx="36050" cy="36075"/>
            </a:xfrm>
            <a:custGeom>
              <a:avLst/>
              <a:gdLst/>
              <a:ahLst/>
              <a:cxnLst/>
              <a:rect l="l" t="t" r="r" b="b"/>
              <a:pathLst>
                <a:path w="1442" h="1443" extrusionOk="0">
                  <a:moveTo>
                    <a:pt x="721" y="1"/>
                  </a:moveTo>
                  <a:cubicBezTo>
                    <a:pt x="324" y="1"/>
                    <a:pt x="1" y="324"/>
                    <a:pt x="1" y="722"/>
                  </a:cubicBezTo>
                  <a:cubicBezTo>
                    <a:pt x="1" y="1120"/>
                    <a:pt x="323" y="1443"/>
                    <a:pt x="721" y="1443"/>
                  </a:cubicBezTo>
                  <a:cubicBezTo>
                    <a:pt x="1120" y="1443"/>
                    <a:pt x="1442" y="1120"/>
                    <a:pt x="1442" y="722"/>
                  </a:cubicBezTo>
                  <a:cubicBezTo>
                    <a:pt x="1442" y="324"/>
                    <a:pt x="1120" y="1"/>
                    <a:pt x="721" y="1"/>
                  </a:cubicBezTo>
                  <a:close/>
                </a:path>
              </a:pathLst>
            </a:custGeom>
            <a:solidFill>
              <a:schemeClr val="dk1"/>
            </a:solidFill>
            <a:ln w="325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6"/>
            <p:cNvSpPr/>
            <p:nvPr/>
          </p:nvSpPr>
          <p:spPr>
            <a:xfrm>
              <a:off x="2072075" y="1289250"/>
              <a:ext cx="36050" cy="36075"/>
            </a:xfrm>
            <a:custGeom>
              <a:avLst/>
              <a:gdLst/>
              <a:ahLst/>
              <a:cxnLst/>
              <a:rect l="l" t="t" r="r" b="b"/>
              <a:pathLst>
                <a:path w="1442" h="1443" extrusionOk="0">
                  <a:moveTo>
                    <a:pt x="721" y="0"/>
                  </a:moveTo>
                  <a:cubicBezTo>
                    <a:pt x="324" y="0"/>
                    <a:pt x="1" y="323"/>
                    <a:pt x="1" y="721"/>
                  </a:cubicBezTo>
                  <a:cubicBezTo>
                    <a:pt x="1" y="1119"/>
                    <a:pt x="323" y="1442"/>
                    <a:pt x="721" y="1442"/>
                  </a:cubicBezTo>
                  <a:cubicBezTo>
                    <a:pt x="1120" y="1442"/>
                    <a:pt x="1442" y="1119"/>
                    <a:pt x="1442" y="721"/>
                  </a:cubicBezTo>
                  <a:cubicBezTo>
                    <a:pt x="1442" y="323"/>
                    <a:pt x="1120" y="0"/>
                    <a:pt x="721" y="0"/>
                  </a:cubicBezTo>
                  <a:close/>
                </a:path>
              </a:pathLst>
            </a:custGeom>
            <a:solidFill>
              <a:schemeClr val="dk1"/>
            </a:solidFill>
            <a:ln w="325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6"/>
            <p:cNvSpPr/>
            <p:nvPr/>
          </p:nvSpPr>
          <p:spPr>
            <a:xfrm>
              <a:off x="2072075" y="1452275"/>
              <a:ext cx="36050" cy="36050"/>
            </a:xfrm>
            <a:custGeom>
              <a:avLst/>
              <a:gdLst/>
              <a:ahLst/>
              <a:cxnLst/>
              <a:rect l="l" t="t" r="r" b="b"/>
              <a:pathLst>
                <a:path w="1442" h="1442" extrusionOk="0">
                  <a:moveTo>
                    <a:pt x="721" y="1"/>
                  </a:moveTo>
                  <a:cubicBezTo>
                    <a:pt x="324" y="1"/>
                    <a:pt x="1" y="324"/>
                    <a:pt x="1" y="721"/>
                  </a:cubicBezTo>
                  <a:cubicBezTo>
                    <a:pt x="1" y="1120"/>
                    <a:pt x="323" y="1442"/>
                    <a:pt x="721" y="1442"/>
                  </a:cubicBezTo>
                  <a:cubicBezTo>
                    <a:pt x="1120" y="1442"/>
                    <a:pt x="1442" y="1120"/>
                    <a:pt x="1442" y="721"/>
                  </a:cubicBezTo>
                  <a:cubicBezTo>
                    <a:pt x="1442" y="324"/>
                    <a:pt x="1120" y="1"/>
                    <a:pt x="721" y="1"/>
                  </a:cubicBezTo>
                  <a:close/>
                </a:path>
              </a:pathLst>
            </a:custGeom>
            <a:solidFill>
              <a:schemeClr val="dk1"/>
            </a:solidFill>
            <a:ln w="325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6"/>
            <p:cNvSpPr/>
            <p:nvPr/>
          </p:nvSpPr>
          <p:spPr>
            <a:xfrm>
              <a:off x="2261325" y="1126200"/>
              <a:ext cx="36075" cy="36075"/>
            </a:xfrm>
            <a:custGeom>
              <a:avLst/>
              <a:gdLst/>
              <a:ahLst/>
              <a:cxnLst/>
              <a:rect l="l" t="t" r="r" b="b"/>
              <a:pathLst>
                <a:path w="1443" h="1443" extrusionOk="0">
                  <a:moveTo>
                    <a:pt x="721" y="1"/>
                  </a:moveTo>
                  <a:cubicBezTo>
                    <a:pt x="324" y="1"/>
                    <a:pt x="1" y="324"/>
                    <a:pt x="1" y="722"/>
                  </a:cubicBezTo>
                  <a:cubicBezTo>
                    <a:pt x="1" y="1120"/>
                    <a:pt x="324" y="1443"/>
                    <a:pt x="721" y="1443"/>
                  </a:cubicBezTo>
                  <a:cubicBezTo>
                    <a:pt x="1120" y="1443"/>
                    <a:pt x="1443" y="1120"/>
                    <a:pt x="1443" y="722"/>
                  </a:cubicBezTo>
                  <a:cubicBezTo>
                    <a:pt x="1443" y="324"/>
                    <a:pt x="1120" y="1"/>
                    <a:pt x="721" y="1"/>
                  </a:cubicBezTo>
                  <a:close/>
                </a:path>
              </a:pathLst>
            </a:custGeom>
            <a:solidFill>
              <a:schemeClr val="dk1"/>
            </a:solidFill>
            <a:ln w="325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6"/>
            <p:cNvSpPr/>
            <p:nvPr/>
          </p:nvSpPr>
          <p:spPr>
            <a:xfrm>
              <a:off x="2261325" y="1289250"/>
              <a:ext cx="36075" cy="36075"/>
            </a:xfrm>
            <a:custGeom>
              <a:avLst/>
              <a:gdLst/>
              <a:ahLst/>
              <a:cxnLst/>
              <a:rect l="l" t="t" r="r" b="b"/>
              <a:pathLst>
                <a:path w="1443" h="1443" extrusionOk="0">
                  <a:moveTo>
                    <a:pt x="721" y="0"/>
                  </a:moveTo>
                  <a:cubicBezTo>
                    <a:pt x="324" y="0"/>
                    <a:pt x="1" y="323"/>
                    <a:pt x="1" y="721"/>
                  </a:cubicBezTo>
                  <a:cubicBezTo>
                    <a:pt x="1" y="1119"/>
                    <a:pt x="324" y="1442"/>
                    <a:pt x="721" y="1442"/>
                  </a:cubicBezTo>
                  <a:cubicBezTo>
                    <a:pt x="1120" y="1442"/>
                    <a:pt x="1443" y="1119"/>
                    <a:pt x="1443" y="721"/>
                  </a:cubicBezTo>
                  <a:cubicBezTo>
                    <a:pt x="1443" y="323"/>
                    <a:pt x="1120" y="0"/>
                    <a:pt x="721" y="0"/>
                  </a:cubicBezTo>
                  <a:close/>
                </a:path>
              </a:pathLst>
            </a:custGeom>
            <a:solidFill>
              <a:schemeClr val="dk1"/>
            </a:solidFill>
            <a:ln w="325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6"/>
            <p:cNvSpPr/>
            <p:nvPr/>
          </p:nvSpPr>
          <p:spPr>
            <a:xfrm>
              <a:off x="2261325" y="1452275"/>
              <a:ext cx="36075" cy="36050"/>
            </a:xfrm>
            <a:custGeom>
              <a:avLst/>
              <a:gdLst/>
              <a:ahLst/>
              <a:cxnLst/>
              <a:rect l="l" t="t" r="r" b="b"/>
              <a:pathLst>
                <a:path w="1443" h="1442" fill="none" extrusionOk="0">
                  <a:moveTo>
                    <a:pt x="721" y="1"/>
                  </a:moveTo>
                  <a:cubicBezTo>
                    <a:pt x="324" y="1"/>
                    <a:pt x="1" y="324"/>
                    <a:pt x="1" y="721"/>
                  </a:cubicBezTo>
                  <a:cubicBezTo>
                    <a:pt x="1" y="1120"/>
                    <a:pt x="324" y="1442"/>
                    <a:pt x="721" y="1442"/>
                  </a:cubicBezTo>
                  <a:cubicBezTo>
                    <a:pt x="1120" y="1442"/>
                    <a:pt x="1443" y="1120"/>
                    <a:pt x="1443" y="721"/>
                  </a:cubicBezTo>
                  <a:cubicBezTo>
                    <a:pt x="1443" y="324"/>
                    <a:pt x="1120" y="1"/>
                    <a:pt x="72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6"/>
            <p:cNvSpPr/>
            <p:nvPr/>
          </p:nvSpPr>
          <p:spPr>
            <a:xfrm>
              <a:off x="2448150" y="1123775"/>
              <a:ext cx="40950" cy="40950"/>
            </a:xfrm>
            <a:custGeom>
              <a:avLst/>
              <a:gdLst/>
              <a:ahLst/>
              <a:cxnLst/>
              <a:rect l="l" t="t" r="r" b="b"/>
              <a:pathLst>
                <a:path w="1638" h="1638" fill="none" extrusionOk="0">
                  <a:moveTo>
                    <a:pt x="1484" y="541"/>
                  </a:moveTo>
                  <a:cubicBezTo>
                    <a:pt x="1638" y="909"/>
                    <a:pt x="1464" y="1331"/>
                    <a:pt x="1097" y="1484"/>
                  </a:cubicBezTo>
                  <a:cubicBezTo>
                    <a:pt x="729" y="1638"/>
                    <a:pt x="308" y="1464"/>
                    <a:pt x="154" y="1097"/>
                  </a:cubicBezTo>
                  <a:cubicBezTo>
                    <a:pt x="0" y="729"/>
                    <a:pt x="174" y="307"/>
                    <a:pt x="541" y="154"/>
                  </a:cubicBezTo>
                  <a:cubicBezTo>
                    <a:pt x="909" y="0"/>
                    <a:pt x="1331" y="174"/>
                    <a:pt x="1484" y="54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6"/>
            <p:cNvSpPr/>
            <p:nvPr/>
          </p:nvSpPr>
          <p:spPr>
            <a:xfrm>
              <a:off x="2450575" y="1289250"/>
              <a:ext cx="36100" cy="36075"/>
            </a:xfrm>
            <a:custGeom>
              <a:avLst/>
              <a:gdLst/>
              <a:ahLst/>
              <a:cxnLst/>
              <a:rect l="l" t="t" r="r" b="b"/>
              <a:pathLst>
                <a:path w="1444" h="1443" extrusionOk="0">
                  <a:moveTo>
                    <a:pt x="722" y="0"/>
                  </a:moveTo>
                  <a:cubicBezTo>
                    <a:pt x="324" y="0"/>
                    <a:pt x="1" y="323"/>
                    <a:pt x="1" y="721"/>
                  </a:cubicBezTo>
                  <a:cubicBezTo>
                    <a:pt x="1" y="1119"/>
                    <a:pt x="324" y="1442"/>
                    <a:pt x="722" y="1442"/>
                  </a:cubicBezTo>
                  <a:cubicBezTo>
                    <a:pt x="1120" y="1442"/>
                    <a:pt x="1443" y="1119"/>
                    <a:pt x="1443" y="721"/>
                  </a:cubicBezTo>
                  <a:cubicBezTo>
                    <a:pt x="1443" y="323"/>
                    <a:pt x="1120" y="0"/>
                    <a:pt x="722" y="0"/>
                  </a:cubicBezTo>
                  <a:close/>
                </a:path>
              </a:pathLst>
            </a:custGeom>
            <a:solidFill>
              <a:schemeClr val="dk1"/>
            </a:solidFill>
            <a:ln w="325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6"/>
            <p:cNvSpPr/>
            <p:nvPr/>
          </p:nvSpPr>
          <p:spPr>
            <a:xfrm>
              <a:off x="2448150" y="1452250"/>
              <a:ext cx="40950" cy="36100"/>
            </a:xfrm>
            <a:custGeom>
              <a:avLst/>
              <a:gdLst/>
              <a:ahLst/>
              <a:cxnLst/>
              <a:rect l="l" t="t" r="r" b="b"/>
              <a:pathLst>
                <a:path w="1638" h="1444" extrusionOk="0">
                  <a:moveTo>
                    <a:pt x="819" y="1"/>
                  </a:moveTo>
                  <a:cubicBezTo>
                    <a:pt x="726" y="1"/>
                    <a:pt x="632" y="19"/>
                    <a:pt x="541" y="57"/>
                  </a:cubicBezTo>
                  <a:cubicBezTo>
                    <a:pt x="174" y="210"/>
                    <a:pt x="0" y="633"/>
                    <a:pt x="154" y="999"/>
                  </a:cubicBezTo>
                  <a:cubicBezTo>
                    <a:pt x="270" y="1276"/>
                    <a:pt x="538" y="1443"/>
                    <a:pt x="820" y="1443"/>
                  </a:cubicBezTo>
                  <a:cubicBezTo>
                    <a:pt x="912" y="1443"/>
                    <a:pt x="1006" y="1425"/>
                    <a:pt x="1097" y="1388"/>
                  </a:cubicBezTo>
                  <a:cubicBezTo>
                    <a:pt x="1464" y="1234"/>
                    <a:pt x="1638" y="811"/>
                    <a:pt x="1484" y="444"/>
                  </a:cubicBezTo>
                  <a:cubicBezTo>
                    <a:pt x="1369" y="168"/>
                    <a:pt x="1101" y="1"/>
                    <a:pt x="819" y="1"/>
                  </a:cubicBezTo>
                  <a:close/>
                </a:path>
              </a:pathLst>
            </a:custGeom>
            <a:solidFill>
              <a:schemeClr val="dk1"/>
            </a:solidFill>
            <a:ln w="300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0" name="Google Shape;840;p26"/>
          <p:cNvGrpSpPr/>
          <p:nvPr/>
        </p:nvGrpSpPr>
        <p:grpSpPr>
          <a:xfrm rot="-5400000" flipH="1">
            <a:off x="8266882" y="402047"/>
            <a:ext cx="1039787" cy="477958"/>
            <a:chOff x="1882800" y="1123775"/>
            <a:chExt cx="793125" cy="364575"/>
          </a:xfrm>
        </p:grpSpPr>
        <p:sp>
          <p:nvSpPr>
            <p:cNvPr id="841" name="Google Shape;841;p26"/>
            <p:cNvSpPr/>
            <p:nvPr/>
          </p:nvSpPr>
          <p:spPr>
            <a:xfrm>
              <a:off x="1882800" y="1126200"/>
              <a:ext cx="36075" cy="36075"/>
            </a:xfrm>
            <a:custGeom>
              <a:avLst/>
              <a:gdLst/>
              <a:ahLst/>
              <a:cxnLst/>
              <a:rect l="l" t="t" r="r" b="b"/>
              <a:pathLst>
                <a:path w="1443" h="1443" extrusionOk="0">
                  <a:moveTo>
                    <a:pt x="722" y="1"/>
                  </a:moveTo>
                  <a:cubicBezTo>
                    <a:pt x="323" y="1"/>
                    <a:pt x="1" y="324"/>
                    <a:pt x="1" y="722"/>
                  </a:cubicBezTo>
                  <a:cubicBezTo>
                    <a:pt x="1" y="1120"/>
                    <a:pt x="323" y="1443"/>
                    <a:pt x="722" y="1443"/>
                  </a:cubicBezTo>
                  <a:cubicBezTo>
                    <a:pt x="1120" y="1443"/>
                    <a:pt x="1443" y="1120"/>
                    <a:pt x="1443" y="722"/>
                  </a:cubicBezTo>
                  <a:cubicBezTo>
                    <a:pt x="1443" y="324"/>
                    <a:pt x="1120" y="1"/>
                    <a:pt x="722" y="1"/>
                  </a:cubicBezTo>
                  <a:close/>
                </a:path>
              </a:pathLst>
            </a:custGeom>
            <a:solidFill>
              <a:schemeClr val="dk1"/>
            </a:solidFill>
            <a:ln w="325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6"/>
            <p:cNvSpPr/>
            <p:nvPr/>
          </p:nvSpPr>
          <p:spPr>
            <a:xfrm>
              <a:off x="1882800" y="1289250"/>
              <a:ext cx="36075" cy="36075"/>
            </a:xfrm>
            <a:custGeom>
              <a:avLst/>
              <a:gdLst/>
              <a:ahLst/>
              <a:cxnLst/>
              <a:rect l="l" t="t" r="r" b="b"/>
              <a:pathLst>
                <a:path w="1443" h="1443" fill="none" extrusionOk="0">
                  <a:moveTo>
                    <a:pt x="722" y="0"/>
                  </a:moveTo>
                  <a:cubicBezTo>
                    <a:pt x="323" y="0"/>
                    <a:pt x="1" y="323"/>
                    <a:pt x="1" y="721"/>
                  </a:cubicBezTo>
                  <a:cubicBezTo>
                    <a:pt x="1" y="1119"/>
                    <a:pt x="323" y="1442"/>
                    <a:pt x="722" y="1442"/>
                  </a:cubicBezTo>
                  <a:cubicBezTo>
                    <a:pt x="1120" y="1442"/>
                    <a:pt x="1443" y="1119"/>
                    <a:pt x="1443" y="721"/>
                  </a:cubicBezTo>
                  <a:cubicBezTo>
                    <a:pt x="1443" y="323"/>
                    <a:pt x="1120" y="0"/>
                    <a:pt x="72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6"/>
            <p:cNvSpPr/>
            <p:nvPr/>
          </p:nvSpPr>
          <p:spPr>
            <a:xfrm>
              <a:off x="1882800" y="1452275"/>
              <a:ext cx="36075" cy="36075"/>
            </a:xfrm>
            <a:custGeom>
              <a:avLst/>
              <a:gdLst/>
              <a:ahLst/>
              <a:cxnLst/>
              <a:rect l="l" t="t" r="r" b="b"/>
              <a:pathLst>
                <a:path w="1443" h="1443" extrusionOk="0">
                  <a:moveTo>
                    <a:pt x="722" y="1"/>
                  </a:moveTo>
                  <a:cubicBezTo>
                    <a:pt x="323" y="1"/>
                    <a:pt x="1" y="324"/>
                    <a:pt x="1" y="721"/>
                  </a:cubicBezTo>
                  <a:cubicBezTo>
                    <a:pt x="1" y="1120"/>
                    <a:pt x="323" y="1443"/>
                    <a:pt x="722" y="1443"/>
                  </a:cubicBezTo>
                  <a:cubicBezTo>
                    <a:pt x="1120" y="1443"/>
                    <a:pt x="1443" y="1120"/>
                    <a:pt x="1443" y="721"/>
                  </a:cubicBezTo>
                  <a:cubicBezTo>
                    <a:pt x="1443" y="324"/>
                    <a:pt x="1120" y="1"/>
                    <a:pt x="722" y="1"/>
                  </a:cubicBezTo>
                  <a:close/>
                </a:path>
              </a:pathLst>
            </a:custGeom>
            <a:solidFill>
              <a:schemeClr val="dk1"/>
            </a:solidFill>
            <a:ln w="325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6"/>
            <p:cNvSpPr/>
            <p:nvPr/>
          </p:nvSpPr>
          <p:spPr>
            <a:xfrm>
              <a:off x="2072075" y="1126200"/>
              <a:ext cx="36050" cy="36075"/>
            </a:xfrm>
            <a:custGeom>
              <a:avLst/>
              <a:gdLst/>
              <a:ahLst/>
              <a:cxnLst/>
              <a:rect l="l" t="t" r="r" b="b"/>
              <a:pathLst>
                <a:path w="1442" h="1443" extrusionOk="0">
                  <a:moveTo>
                    <a:pt x="721" y="1"/>
                  </a:moveTo>
                  <a:cubicBezTo>
                    <a:pt x="324" y="1"/>
                    <a:pt x="1" y="324"/>
                    <a:pt x="1" y="722"/>
                  </a:cubicBezTo>
                  <a:cubicBezTo>
                    <a:pt x="1" y="1120"/>
                    <a:pt x="323" y="1443"/>
                    <a:pt x="721" y="1443"/>
                  </a:cubicBezTo>
                  <a:cubicBezTo>
                    <a:pt x="1120" y="1443"/>
                    <a:pt x="1442" y="1120"/>
                    <a:pt x="1442" y="722"/>
                  </a:cubicBezTo>
                  <a:cubicBezTo>
                    <a:pt x="1442" y="324"/>
                    <a:pt x="1120" y="1"/>
                    <a:pt x="721" y="1"/>
                  </a:cubicBezTo>
                  <a:close/>
                </a:path>
              </a:pathLst>
            </a:custGeom>
            <a:solidFill>
              <a:schemeClr val="dk1"/>
            </a:solidFill>
            <a:ln w="325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6"/>
            <p:cNvSpPr/>
            <p:nvPr/>
          </p:nvSpPr>
          <p:spPr>
            <a:xfrm>
              <a:off x="2072075" y="1289250"/>
              <a:ext cx="36050" cy="36075"/>
            </a:xfrm>
            <a:custGeom>
              <a:avLst/>
              <a:gdLst/>
              <a:ahLst/>
              <a:cxnLst/>
              <a:rect l="l" t="t" r="r" b="b"/>
              <a:pathLst>
                <a:path w="1442" h="1443" extrusionOk="0">
                  <a:moveTo>
                    <a:pt x="721" y="0"/>
                  </a:moveTo>
                  <a:cubicBezTo>
                    <a:pt x="324" y="0"/>
                    <a:pt x="1" y="323"/>
                    <a:pt x="1" y="721"/>
                  </a:cubicBezTo>
                  <a:cubicBezTo>
                    <a:pt x="1" y="1119"/>
                    <a:pt x="323" y="1442"/>
                    <a:pt x="721" y="1442"/>
                  </a:cubicBezTo>
                  <a:cubicBezTo>
                    <a:pt x="1120" y="1442"/>
                    <a:pt x="1442" y="1119"/>
                    <a:pt x="1442" y="721"/>
                  </a:cubicBezTo>
                  <a:cubicBezTo>
                    <a:pt x="1442" y="323"/>
                    <a:pt x="1120" y="0"/>
                    <a:pt x="721" y="0"/>
                  </a:cubicBezTo>
                  <a:close/>
                </a:path>
              </a:pathLst>
            </a:custGeom>
            <a:solidFill>
              <a:schemeClr val="dk1"/>
            </a:solidFill>
            <a:ln w="325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6"/>
            <p:cNvSpPr/>
            <p:nvPr/>
          </p:nvSpPr>
          <p:spPr>
            <a:xfrm>
              <a:off x="2072075" y="1452275"/>
              <a:ext cx="36050" cy="36050"/>
            </a:xfrm>
            <a:custGeom>
              <a:avLst/>
              <a:gdLst/>
              <a:ahLst/>
              <a:cxnLst/>
              <a:rect l="l" t="t" r="r" b="b"/>
              <a:pathLst>
                <a:path w="1442" h="1442" extrusionOk="0">
                  <a:moveTo>
                    <a:pt x="721" y="1"/>
                  </a:moveTo>
                  <a:cubicBezTo>
                    <a:pt x="324" y="1"/>
                    <a:pt x="1" y="324"/>
                    <a:pt x="1" y="721"/>
                  </a:cubicBezTo>
                  <a:cubicBezTo>
                    <a:pt x="1" y="1120"/>
                    <a:pt x="323" y="1442"/>
                    <a:pt x="721" y="1442"/>
                  </a:cubicBezTo>
                  <a:cubicBezTo>
                    <a:pt x="1120" y="1442"/>
                    <a:pt x="1442" y="1120"/>
                    <a:pt x="1442" y="721"/>
                  </a:cubicBezTo>
                  <a:cubicBezTo>
                    <a:pt x="1442" y="324"/>
                    <a:pt x="1120" y="1"/>
                    <a:pt x="721" y="1"/>
                  </a:cubicBezTo>
                  <a:close/>
                </a:path>
              </a:pathLst>
            </a:custGeom>
            <a:solidFill>
              <a:schemeClr val="dk1"/>
            </a:solidFill>
            <a:ln w="325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6"/>
            <p:cNvSpPr/>
            <p:nvPr/>
          </p:nvSpPr>
          <p:spPr>
            <a:xfrm>
              <a:off x="2261325" y="1126200"/>
              <a:ext cx="36075" cy="36075"/>
            </a:xfrm>
            <a:custGeom>
              <a:avLst/>
              <a:gdLst/>
              <a:ahLst/>
              <a:cxnLst/>
              <a:rect l="l" t="t" r="r" b="b"/>
              <a:pathLst>
                <a:path w="1443" h="1443" extrusionOk="0">
                  <a:moveTo>
                    <a:pt x="721" y="1"/>
                  </a:moveTo>
                  <a:cubicBezTo>
                    <a:pt x="324" y="1"/>
                    <a:pt x="1" y="324"/>
                    <a:pt x="1" y="722"/>
                  </a:cubicBezTo>
                  <a:cubicBezTo>
                    <a:pt x="1" y="1120"/>
                    <a:pt x="324" y="1443"/>
                    <a:pt x="721" y="1443"/>
                  </a:cubicBezTo>
                  <a:cubicBezTo>
                    <a:pt x="1120" y="1443"/>
                    <a:pt x="1443" y="1120"/>
                    <a:pt x="1443" y="722"/>
                  </a:cubicBezTo>
                  <a:cubicBezTo>
                    <a:pt x="1443" y="324"/>
                    <a:pt x="1120" y="1"/>
                    <a:pt x="721" y="1"/>
                  </a:cubicBezTo>
                  <a:close/>
                </a:path>
              </a:pathLst>
            </a:custGeom>
            <a:solidFill>
              <a:schemeClr val="dk1"/>
            </a:solidFill>
            <a:ln w="325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6"/>
            <p:cNvSpPr/>
            <p:nvPr/>
          </p:nvSpPr>
          <p:spPr>
            <a:xfrm>
              <a:off x="2261325" y="1289250"/>
              <a:ext cx="36075" cy="36075"/>
            </a:xfrm>
            <a:custGeom>
              <a:avLst/>
              <a:gdLst/>
              <a:ahLst/>
              <a:cxnLst/>
              <a:rect l="l" t="t" r="r" b="b"/>
              <a:pathLst>
                <a:path w="1443" h="1443" extrusionOk="0">
                  <a:moveTo>
                    <a:pt x="721" y="0"/>
                  </a:moveTo>
                  <a:cubicBezTo>
                    <a:pt x="324" y="0"/>
                    <a:pt x="1" y="323"/>
                    <a:pt x="1" y="721"/>
                  </a:cubicBezTo>
                  <a:cubicBezTo>
                    <a:pt x="1" y="1119"/>
                    <a:pt x="324" y="1442"/>
                    <a:pt x="721" y="1442"/>
                  </a:cubicBezTo>
                  <a:cubicBezTo>
                    <a:pt x="1120" y="1442"/>
                    <a:pt x="1443" y="1119"/>
                    <a:pt x="1443" y="721"/>
                  </a:cubicBezTo>
                  <a:cubicBezTo>
                    <a:pt x="1443" y="323"/>
                    <a:pt x="1120" y="0"/>
                    <a:pt x="721" y="0"/>
                  </a:cubicBezTo>
                  <a:close/>
                </a:path>
              </a:pathLst>
            </a:custGeom>
            <a:solidFill>
              <a:schemeClr val="dk1"/>
            </a:solidFill>
            <a:ln w="325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6"/>
            <p:cNvSpPr/>
            <p:nvPr/>
          </p:nvSpPr>
          <p:spPr>
            <a:xfrm>
              <a:off x="2261325" y="1452275"/>
              <a:ext cx="36075" cy="36050"/>
            </a:xfrm>
            <a:custGeom>
              <a:avLst/>
              <a:gdLst/>
              <a:ahLst/>
              <a:cxnLst/>
              <a:rect l="l" t="t" r="r" b="b"/>
              <a:pathLst>
                <a:path w="1443" h="1442" fill="none" extrusionOk="0">
                  <a:moveTo>
                    <a:pt x="721" y="1"/>
                  </a:moveTo>
                  <a:cubicBezTo>
                    <a:pt x="324" y="1"/>
                    <a:pt x="1" y="324"/>
                    <a:pt x="1" y="721"/>
                  </a:cubicBezTo>
                  <a:cubicBezTo>
                    <a:pt x="1" y="1120"/>
                    <a:pt x="324" y="1442"/>
                    <a:pt x="721" y="1442"/>
                  </a:cubicBezTo>
                  <a:cubicBezTo>
                    <a:pt x="1120" y="1442"/>
                    <a:pt x="1443" y="1120"/>
                    <a:pt x="1443" y="721"/>
                  </a:cubicBezTo>
                  <a:cubicBezTo>
                    <a:pt x="1443" y="324"/>
                    <a:pt x="1120" y="1"/>
                    <a:pt x="72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6"/>
            <p:cNvSpPr/>
            <p:nvPr/>
          </p:nvSpPr>
          <p:spPr>
            <a:xfrm>
              <a:off x="2448150" y="1123775"/>
              <a:ext cx="40950" cy="40950"/>
            </a:xfrm>
            <a:custGeom>
              <a:avLst/>
              <a:gdLst/>
              <a:ahLst/>
              <a:cxnLst/>
              <a:rect l="l" t="t" r="r" b="b"/>
              <a:pathLst>
                <a:path w="1638" h="1638" fill="none" extrusionOk="0">
                  <a:moveTo>
                    <a:pt x="1484" y="541"/>
                  </a:moveTo>
                  <a:cubicBezTo>
                    <a:pt x="1638" y="909"/>
                    <a:pt x="1464" y="1331"/>
                    <a:pt x="1097" y="1484"/>
                  </a:cubicBezTo>
                  <a:cubicBezTo>
                    <a:pt x="729" y="1638"/>
                    <a:pt x="308" y="1464"/>
                    <a:pt x="154" y="1097"/>
                  </a:cubicBezTo>
                  <a:cubicBezTo>
                    <a:pt x="0" y="729"/>
                    <a:pt x="174" y="307"/>
                    <a:pt x="541" y="154"/>
                  </a:cubicBezTo>
                  <a:cubicBezTo>
                    <a:pt x="909" y="0"/>
                    <a:pt x="1331" y="174"/>
                    <a:pt x="1484" y="54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6"/>
            <p:cNvSpPr/>
            <p:nvPr/>
          </p:nvSpPr>
          <p:spPr>
            <a:xfrm>
              <a:off x="2450575" y="1289250"/>
              <a:ext cx="36100" cy="36075"/>
            </a:xfrm>
            <a:custGeom>
              <a:avLst/>
              <a:gdLst/>
              <a:ahLst/>
              <a:cxnLst/>
              <a:rect l="l" t="t" r="r" b="b"/>
              <a:pathLst>
                <a:path w="1444" h="1443" extrusionOk="0">
                  <a:moveTo>
                    <a:pt x="722" y="0"/>
                  </a:moveTo>
                  <a:cubicBezTo>
                    <a:pt x="324" y="0"/>
                    <a:pt x="1" y="323"/>
                    <a:pt x="1" y="721"/>
                  </a:cubicBezTo>
                  <a:cubicBezTo>
                    <a:pt x="1" y="1119"/>
                    <a:pt x="324" y="1442"/>
                    <a:pt x="722" y="1442"/>
                  </a:cubicBezTo>
                  <a:cubicBezTo>
                    <a:pt x="1120" y="1442"/>
                    <a:pt x="1443" y="1119"/>
                    <a:pt x="1443" y="721"/>
                  </a:cubicBezTo>
                  <a:cubicBezTo>
                    <a:pt x="1443" y="323"/>
                    <a:pt x="1120" y="0"/>
                    <a:pt x="722" y="0"/>
                  </a:cubicBezTo>
                  <a:close/>
                </a:path>
              </a:pathLst>
            </a:custGeom>
            <a:solidFill>
              <a:schemeClr val="dk1"/>
            </a:solidFill>
            <a:ln w="325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6"/>
            <p:cNvSpPr/>
            <p:nvPr/>
          </p:nvSpPr>
          <p:spPr>
            <a:xfrm>
              <a:off x="2448150" y="1452250"/>
              <a:ext cx="40950" cy="36100"/>
            </a:xfrm>
            <a:custGeom>
              <a:avLst/>
              <a:gdLst/>
              <a:ahLst/>
              <a:cxnLst/>
              <a:rect l="l" t="t" r="r" b="b"/>
              <a:pathLst>
                <a:path w="1638" h="1444" extrusionOk="0">
                  <a:moveTo>
                    <a:pt x="819" y="1"/>
                  </a:moveTo>
                  <a:cubicBezTo>
                    <a:pt x="726" y="1"/>
                    <a:pt x="632" y="19"/>
                    <a:pt x="541" y="57"/>
                  </a:cubicBezTo>
                  <a:cubicBezTo>
                    <a:pt x="174" y="210"/>
                    <a:pt x="0" y="633"/>
                    <a:pt x="154" y="999"/>
                  </a:cubicBezTo>
                  <a:cubicBezTo>
                    <a:pt x="270" y="1276"/>
                    <a:pt x="538" y="1443"/>
                    <a:pt x="820" y="1443"/>
                  </a:cubicBezTo>
                  <a:cubicBezTo>
                    <a:pt x="912" y="1443"/>
                    <a:pt x="1006" y="1425"/>
                    <a:pt x="1097" y="1388"/>
                  </a:cubicBezTo>
                  <a:cubicBezTo>
                    <a:pt x="1464" y="1234"/>
                    <a:pt x="1638" y="811"/>
                    <a:pt x="1484" y="444"/>
                  </a:cubicBezTo>
                  <a:cubicBezTo>
                    <a:pt x="1369" y="168"/>
                    <a:pt x="1101" y="1"/>
                    <a:pt x="819" y="1"/>
                  </a:cubicBezTo>
                  <a:close/>
                </a:path>
              </a:pathLst>
            </a:custGeom>
            <a:solidFill>
              <a:schemeClr val="dk1"/>
            </a:solidFill>
            <a:ln w="300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6"/>
            <p:cNvSpPr/>
            <p:nvPr/>
          </p:nvSpPr>
          <p:spPr>
            <a:xfrm>
              <a:off x="2639825" y="1126200"/>
              <a:ext cx="36100" cy="36075"/>
            </a:xfrm>
            <a:custGeom>
              <a:avLst/>
              <a:gdLst/>
              <a:ahLst/>
              <a:cxnLst/>
              <a:rect l="l" t="t" r="r" b="b"/>
              <a:pathLst>
                <a:path w="1444" h="1443" extrusionOk="0">
                  <a:moveTo>
                    <a:pt x="723" y="1"/>
                  </a:moveTo>
                  <a:cubicBezTo>
                    <a:pt x="324" y="1"/>
                    <a:pt x="1" y="324"/>
                    <a:pt x="1" y="722"/>
                  </a:cubicBezTo>
                  <a:cubicBezTo>
                    <a:pt x="1" y="1120"/>
                    <a:pt x="324" y="1443"/>
                    <a:pt x="723" y="1443"/>
                  </a:cubicBezTo>
                  <a:cubicBezTo>
                    <a:pt x="1120" y="1443"/>
                    <a:pt x="1443" y="1120"/>
                    <a:pt x="1443" y="722"/>
                  </a:cubicBezTo>
                  <a:cubicBezTo>
                    <a:pt x="1443" y="324"/>
                    <a:pt x="1120" y="1"/>
                    <a:pt x="723" y="1"/>
                  </a:cubicBezTo>
                  <a:close/>
                </a:path>
              </a:pathLst>
            </a:custGeom>
            <a:solidFill>
              <a:schemeClr val="dk1"/>
            </a:solidFill>
            <a:ln w="325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6"/>
            <p:cNvSpPr/>
            <p:nvPr/>
          </p:nvSpPr>
          <p:spPr>
            <a:xfrm>
              <a:off x="2639825" y="1289250"/>
              <a:ext cx="36100" cy="36075"/>
            </a:xfrm>
            <a:custGeom>
              <a:avLst/>
              <a:gdLst/>
              <a:ahLst/>
              <a:cxnLst/>
              <a:rect l="l" t="t" r="r" b="b"/>
              <a:pathLst>
                <a:path w="1444" h="1443" extrusionOk="0">
                  <a:moveTo>
                    <a:pt x="723" y="0"/>
                  </a:moveTo>
                  <a:cubicBezTo>
                    <a:pt x="324" y="0"/>
                    <a:pt x="1" y="323"/>
                    <a:pt x="1" y="721"/>
                  </a:cubicBezTo>
                  <a:cubicBezTo>
                    <a:pt x="1" y="1119"/>
                    <a:pt x="324" y="1442"/>
                    <a:pt x="723" y="1442"/>
                  </a:cubicBezTo>
                  <a:cubicBezTo>
                    <a:pt x="1120" y="1442"/>
                    <a:pt x="1443" y="1119"/>
                    <a:pt x="1443" y="721"/>
                  </a:cubicBezTo>
                  <a:cubicBezTo>
                    <a:pt x="1443" y="323"/>
                    <a:pt x="1120" y="0"/>
                    <a:pt x="723" y="0"/>
                  </a:cubicBezTo>
                  <a:close/>
                </a:path>
              </a:pathLst>
            </a:custGeom>
            <a:solidFill>
              <a:schemeClr val="dk1"/>
            </a:solidFill>
            <a:ln w="325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6"/>
            <p:cNvSpPr/>
            <p:nvPr/>
          </p:nvSpPr>
          <p:spPr>
            <a:xfrm>
              <a:off x="2639825" y="1452275"/>
              <a:ext cx="36100" cy="36050"/>
            </a:xfrm>
            <a:custGeom>
              <a:avLst/>
              <a:gdLst/>
              <a:ahLst/>
              <a:cxnLst/>
              <a:rect l="l" t="t" r="r" b="b"/>
              <a:pathLst>
                <a:path w="1444" h="1442" extrusionOk="0">
                  <a:moveTo>
                    <a:pt x="723" y="1"/>
                  </a:moveTo>
                  <a:cubicBezTo>
                    <a:pt x="324" y="1"/>
                    <a:pt x="1" y="324"/>
                    <a:pt x="1" y="721"/>
                  </a:cubicBezTo>
                  <a:cubicBezTo>
                    <a:pt x="1" y="1120"/>
                    <a:pt x="324" y="1442"/>
                    <a:pt x="723" y="1442"/>
                  </a:cubicBezTo>
                  <a:cubicBezTo>
                    <a:pt x="1120" y="1442"/>
                    <a:pt x="1443" y="1120"/>
                    <a:pt x="1443" y="721"/>
                  </a:cubicBezTo>
                  <a:cubicBezTo>
                    <a:pt x="1443" y="324"/>
                    <a:pt x="1120" y="1"/>
                    <a:pt x="723" y="1"/>
                  </a:cubicBezTo>
                  <a:close/>
                </a:path>
              </a:pathLst>
            </a:custGeom>
            <a:solidFill>
              <a:schemeClr val="dk1"/>
            </a:solidFill>
            <a:ln w="325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6" name="Google Shape;856;p26"/>
          <p:cNvSpPr/>
          <p:nvPr/>
        </p:nvSpPr>
        <p:spPr>
          <a:xfrm rot="10800000">
            <a:off x="-262687" y="-311165"/>
            <a:ext cx="1073516" cy="1073473"/>
          </a:xfrm>
          <a:custGeom>
            <a:avLst/>
            <a:gdLst/>
            <a:ahLst/>
            <a:cxnLst/>
            <a:rect l="l" t="t" r="r" b="b"/>
            <a:pathLst>
              <a:path w="25478" h="25477" fill="none" extrusionOk="0">
                <a:moveTo>
                  <a:pt x="21746" y="3731"/>
                </a:moveTo>
                <a:cubicBezTo>
                  <a:pt x="24135" y="6120"/>
                  <a:pt x="25477" y="9361"/>
                  <a:pt x="25477" y="12739"/>
                </a:cubicBezTo>
                <a:cubicBezTo>
                  <a:pt x="25477" y="16117"/>
                  <a:pt x="24135" y="19357"/>
                  <a:pt x="21746" y="21746"/>
                </a:cubicBezTo>
                <a:cubicBezTo>
                  <a:pt x="19358" y="24135"/>
                  <a:pt x="16117" y="25477"/>
                  <a:pt x="12739" y="25477"/>
                </a:cubicBezTo>
                <a:cubicBezTo>
                  <a:pt x="9360" y="25477"/>
                  <a:pt x="6120" y="24135"/>
                  <a:pt x="3732" y="21746"/>
                </a:cubicBezTo>
                <a:cubicBezTo>
                  <a:pt x="1343" y="19357"/>
                  <a:pt x="0" y="16117"/>
                  <a:pt x="0" y="12739"/>
                </a:cubicBezTo>
                <a:cubicBezTo>
                  <a:pt x="0" y="9361"/>
                  <a:pt x="1343" y="6120"/>
                  <a:pt x="3732" y="3731"/>
                </a:cubicBezTo>
                <a:cubicBezTo>
                  <a:pt x="6120" y="1342"/>
                  <a:pt x="9360" y="1"/>
                  <a:pt x="12739" y="1"/>
                </a:cubicBezTo>
                <a:cubicBezTo>
                  <a:pt x="16117" y="1"/>
                  <a:pt x="19358" y="1342"/>
                  <a:pt x="21746" y="3731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103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26"/>
          <p:cNvSpPr/>
          <p:nvPr/>
        </p:nvSpPr>
        <p:spPr>
          <a:xfrm>
            <a:off x="305590" y="506499"/>
            <a:ext cx="409513" cy="409491"/>
          </a:xfrm>
          <a:custGeom>
            <a:avLst/>
            <a:gdLst/>
            <a:ahLst/>
            <a:cxnLst/>
            <a:rect l="l" t="t" r="r" b="b"/>
            <a:pathLst>
              <a:path w="9145" h="9144" extrusionOk="0">
                <a:moveTo>
                  <a:pt x="4573" y="0"/>
                </a:moveTo>
                <a:lnTo>
                  <a:pt x="4467" y="2286"/>
                </a:lnTo>
                <a:lnTo>
                  <a:pt x="4381" y="4162"/>
                </a:lnTo>
                <a:lnTo>
                  <a:pt x="3994" y="3866"/>
                </a:lnTo>
                <a:lnTo>
                  <a:pt x="3271" y="3310"/>
                </a:lnTo>
                <a:lnTo>
                  <a:pt x="3848" y="4017"/>
                </a:lnTo>
                <a:lnTo>
                  <a:pt x="4147" y="4382"/>
                </a:lnTo>
                <a:lnTo>
                  <a:pt x="2286" y="4467"/>
                </a:lnTo>
                <a:lnTo>
                  <a:pt x="0" y="4572"/>
                </a:lnTo>
                <a:lnTo>
                  <a:pt x="2286" y="4677"/>
                </a:lnTo>
                <a:lnTo>
                  <a:pt x="4157" y="4763"/>
                </a:lnTo>
                <a:lnTo>
                  <a:pt x="3859" y="5142"/>
                </a:lnTo>
                <a:lnTo>
                  <a:pt x="3296" y="5859"/>
                </a:lnTo>
                <a:lnTo>
                  <a:pt x="4009" y="5289"/>
                </a:lnTo>
                <a:lnTo>
                  <a:pt x="4382" y="4991"/>
                </a:lnTo>
                <a:lnTo>
                  <a:pt x="4467" y="6858"/>
                </a:lnTo>
                <a:lnTo>
                  <a:pt x="4572" y="9144"/>
                </a:lnTo>
                <a:lnTo>
                  <a:pt x="4678" y="6858"/>
                </a:lnTo>
                <a:lnTo>
                  <a:pt x="4763" y="4984"/>
                </a:lnTo>
                <a:lnTo>
                  <a:pt x="5146" y="5282"/>
                </a:lnTo>
                <a:lnTo>
                  <a:pt x="5866" y="5842"/>
                </a:lnTo>
                <a:lnTo>
                  <a:pt x="5292" y="5132"/>
                </a:lnTo>
                <a:lnTo>
                  <a:pt x="4994" y="4762"/>
                </a:lnTo>
                <a:lnTo>
                  <a:pt x="6858" y="4677"/>
                </a:lnTo>
                <a:lnTo>
                  <a:pt x="9144" y="4572"/>
                </a:lnTo>
                <a:lnTo>
                  <a:pt x="6858" y="4467"/>
                </a:lnTo>
                <a:lnTo>
                  <a:pt x="4978" y="4381"/>
                </a:lnTo>
                <a:lnTo>
                  <a:pt x="5272" y="3987"/>
                </a:lnTo>
                <a:lnTo>
                  <a:pt x="5822" y="3259"/>
                </a:lnTo>
                <a:lnTo>
                  <a:pt x="5121" y="3843"/>
                </a:lnTo>
                <a:lnTo>
                  <a:pt x="4763" y="4142"/>
                </a:lnTo>
                <a:lnTo>
                  <a:pt x="4678" y="2286"/>
                </a:lnTo>
                <a:lnTo>
                  <a:pt x="457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8" name="Google Shape;858;p26"/>
          <p:cNvGrpSpPr/>
          <p:nvPr/>
        </p:nvGrpSpPr>
        <p:grpSpPr>
          <a:xfrm>
            <a:off x="910750" y="126982"/>
            <a:ext cx="197149" cy="197149"/>
            <a:chOff x="5219175" y="1126200"/>
            <a:chExt cx="54150" cy="54150"/>
          </a:xfrm>
        </p:grpSpPr>
        <p:sp>
          <p:nvSpPr>
            <p:cNvPr id="859" name="Google Shape;859;p26"/>
            <p:cNvSpPr/>
            <p:nvPr/>
          </p:nvSpPr>
          <p:spPr>
            <a:xfrm>
              <a:off x="5246250" y="1126200"/>
              <a:ext cx="25" cy="18075"/>
            </a:xfrm>
            <a:custGeom>
              <a:avLst/>
              <a:gdLst/>
              <a:ahLst/>
              <a:cxnLst/>
              <a:rect l="l" t="t" r="r" b="b"/>
              <a:pathLst>
                <a:path w="1" h="723" fill="none" extrusionOk="0">
                  <a:moveTo>
                    <a:pt x="0" y="1"/>
                  </a:moveTo>
                  <a:lnTo>
                    <a:pt x="0" y="722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6"/>
            <p:cNvSpPr/>
            <p:nvPr/>
          </p:nvSpPr>
          <p:spPr>
            <a:xfrm>
              <a:off x="5246250" y="1162275"/>
              <a:ext cx="25" cy="18075"/>
            </a:xfrm>
            <a:custGeom>
              <a:avLst/>
              <a:gdLst/>
              <a:ahLst/>
              <a:cxnLst/>
              <a:rect l="l" t="t" r="r" b="b"/>
              <a:pathLst>
                <a:path w="1" h="723" fill="none" extrusionOk="0">
                  <a:moveTo>
                    <a:pt x="0" y="1"/>
                  </a:moveTo>
                  <a:lnTo>
                    <a:pt x="0" y="723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6"/>
            <p:cNvSpPr/>
            <p:nvPr/>
          </p:nvSpPr>
          <p:spPr>
            <a:xfrm>
              <a:off x="5255250" y="1153275"/>
              <a:ext cx="18075" cy="25"/>
            </a:xfrm>
            <a:custGeom>
              <a:avLst/>
              <a:gdLst/>
              <a:ahLst/>
              <a:cxnLst/>
              <a:rect l="l" t="t" r="r" b="b"/>
              <a:pathLst>
                <a:path w="723" h="1" fill="none" extrusionOk="0">
                  <a:moveTo>
                    <a:pt x="722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6"/>
            <p:cNvSpPr/>
            <p:nvPr/>
          </p:nvSpPr>
          <p:spPr>
            <a:xfrm>
              <a:off x="5219175" y="1153275"/>
              <a:ext cx="18075" cy="25"/>
            </a:xfrm>
            <a:custGeom>
              <a:avLst/>
              <a:gdLst/>
              <a:ahLst/>
              <a:cxnLst/>
              <a:rect l="l" t="t" r="r" b="b"/>
              <a:pathLst>
                <a:path w="723" h="1" fill="none" extrusionOk="0">
                  <a:moveTo>
                    <a:pt x="722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3" name="Google Shape;863;p26"/>
          <p:cNvGrpSpPr/>
          <p:nvPr/>
        </p:nvGrpSpPr>
        <p:grpSpPr>
          <a:xfrm rot="10800000" flipH="1">
            <a:off x="8722850" y="4516149"/>
            <a:ext cx="244552" cy="344369"/>
            <a:chOff x="4953450" y="1632950"/>
            <a:chExt cx="145100" cy="204325"/>
          </a:xfrm>
        </p:grpSpPr>
        <p:sp>
          <p:nvSpPr>
            <p:cNvPr id="864" name="Google Shape;864;p26"/>
            <p:cNvSpPr/>
            <p:nvPr/>
          </p:nvSpPr>
          <p:spPr>
            <a:xfrm>
              <a:off x="5026000" y="1632950"/>
              <a:ext cx="25" cy="204325"/>
            </a:xfrm>
            <a:custGeom>
              <a:avLst/>
              <a:gdLst/>
              <a:ahLst/>
              <a:cxnLst/>
              <a:rect l="l" t="t" r="r" b="b"/>
              <a:pathLst>
                <a:path w="1" h="8173" fill="none" extrusionOk="0">
                  <a:moveTo>
                    <a:pt x="1" y="0"/>
                  </a:moveTo>
                  <a:lnTo>
                    <a:pt x="1" y="8172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6"/>
            <p:cNvSpPr/>
            <p:nvPr/>
          </p:nvSpPr>
          <p:spPr>
            <a:xfrm>
              <a:off x="4993825" y="1702900"/>
              <a:ext cx="64400" cy="64400"/>
            </a:xfrm>
            <a:custGeom>
              <a:avLst/>
              <a:gdLst/>
              <a:ahLst/>
              <a:cxnLst/>
              <a:rect l="l" t="t" r="r" b="b"/>
              <a:pathLst>
                <a:path w="2576" h="2576" fill="none" extrusionOk="0">
                  <a:moveTo>
                    <a:pt x="2575" y="2575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6"/>
            <p:cNvSpPr/>
            <p:nvPr/>
          </p:nvSpPr>
          <p:spPr>
            <a:xfrm>
              <a:off x="4993825" y="1702900"/>
              <a:ext cx="64400" cy="64400"/>
            </a:xfrm>
            <a:custGeom>
              <a:avLst/>
              <a:gdLst/>
              <a:ahLst/>
              <a:cxnLst/>
              <a:rect l="l" t="t" r="r" b="b"/>
              <a:pathLst>
                <a:path w="2576" h="2576" fill="none" extrusionOk="0">
                  <a:moveTo>
                    <a:pt x="2575" y="0"/>
                  </a:moveTo>
                  <a:lnTo>
                    <a:pt x="0" y="2575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6"/>
            <p:cNvSpPr/>
            <p:nvPr/>
          </p:nvSpPr>
          <p:spPr>
            <a:xfrm>
              <a:off x="4953450" y="1735100"/>
              <a:ext cx="145100" cy="25"/>
            </a:xfrm>
            <a:custGeom>
              <a:avLst/>
              <a:gdLst/>
              <a:ahLst/>
              <a:cxnLst/>
              <a:rect l="l" t="t" r="r" b="b"/>
              <a:pathLst>
                <a:path w="5804" h="1" fill="none" extrusionOk="0">
                  <a:moveTo>
                    <a:pt x="5804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8" name="Google Shape;868;p26"/>
          <p:cNvSpPr/>
          <p:nvPr/>
        </p:nvSpPr>
        <p:spPr>
          <a:xfrm rot="5400000">
            <a:off x="8609778" y="4856900"/>
            <a:ext cx="121372" cy="128622"/>
          </a:xfrm>
          <a:custGeom>
            <a:avLst/>
            <a:gdLst/>
            <a:ahLst/>
            <a:cxnLst/>
            <a:rect l="l" t="t" r="r" b="b"/>
            <a:pathLst>
              <a:path w="2449" h="3011" extrusionOk="0">
                <a:moveTo>
                  <a:pt x="1225" y="0"/>
                </a:moveTo>
                <a:lnTo>
                  <a:pt x="1192" y="265"/>
                </a:lnTo>
                <a:cubicBezTo>
                  <a:pt x="1117" y="898"/>
                  <a:pt x="630" y="1404"/>
                  <a:pt x="1" y="1506"/>
                </a:cubicBezTo>
                <a:cubicBezTo>
                  <a:pt x="630" y="1607"/>
                  <a:pt x="1117" y="2112"/>
                  <a:pt x="1192" y="2746"/>
                </a:cubicBezTo>
                <a:lnTo>
                  <a:pt x="1225" y="3010"/>
                </a:lnTo>
                <a:lnTo>
                  <a:pt x="1257" y="2746"/>
                </a:lnTo>
                <a:cubicBezTo>
                  <a:pt x="1333" y="2112"/>
                  <a:pt x="1820" y="1607"/>
                  <a:pt x="2449" y="1506"/>
                </a:cubicBezTo>
                <a:cubicBezTo>
                  <a:pt x="1820" y="1404"/>
                  <a:pt x="1333" y="898"/>
                  <a:pt x="1257" y="265"/>
                </a:cubicBezTo>
                <a:lnTo>
                  <a:pt x="122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3"/>
          <p:cNvPicPr preferRelativeResize="0"/>
          <p:nvPr/>
        </p:nvPicPr>
        <p:blipFill rotWithShape="1">
          <a:blip r:embed="rId2">
            <a:alphaModFix amt="92000"/>
          </a:blip>
          <a:srcRect l="3479" r="3479"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" name="Google Shape;58;p3"/>
          <p:cNvGrpSpPr/>
          <p:nvPr/>
        </p:nvGrpSpPr>
        <p:grpSpPr>
          <a:xfrm>
            <a:off x="715100" y="535000"/>
            <a:ext cx="7713944" cy="4073353"/>
            <a:chOff x="715100" y="535000"/>
            <a:chExt cx="7713944" cy="4073353"/>
          </a:xfrm>
        </p:grpSpPr>
        <p:sp>
          <p:nvSpPr>
            <p:cNvPr id="59" name="Google Shape;59;p3"/>
            <p:cNvSpPr/>
            <p:nvPr/>
          </p:nvSpPr>
          <p:spPr>
            <a:xfrm>
              <a:off x="715100" y="535000"/>
              <a:ext cx="7564500" cy="3926100"/>
            </a:xfrm>
            <a:prstGeom prst="roundRect">
              <a:avLst>
                <a:gd name="adj" fmla="val 1301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864544" y="682253"/>
              <a:ext cx="7564500" cy="3926100"/>
            </a:xfrm>
            <a:prstGeom prst="roundRect">
              <a:avLst>
                <a:gd name="adj" fmla="val 11258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Google Shape;61;p3"/>
          <p:cNvSpPr txBox="1">
            <a:spLocks noGrp="1"/>
          </p:cNvSpPr>
          <p:nvPr>
            <p:ph type="title"/>
          </p:nvPr>
        </p:nvSpPr>
        <p:spPr>
          <a:xfrm>
            <a:off x="2391900" y="2482488"/>
            <a:ext cx="4360200" cy="126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2" name="Google Shape;62;p3"/>
          <p:cNvSpPr txBox="1">
            <a:spLocks noGrp="1"/>
          </p:cNvSpPr>
          <p:nvPr>
            <p:ph type="title" idx="2" hasCustomPrompt="1"/>
          </p:nvPr>
        </p:nvSpPr>
        <p:spPr>
          <a:xfrm>
            <a:off x="3772650" y="1192363"/>
            <a:ext cx="1598700" cy="101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3" name="Google Shape;63;p3"/>
          <p:cNvSpPr txBox="1">
            <a:spLocks noGrp="1"/>
          </p:cNvSpPr>
          <p:nvPr>
            <p:ph type="subTitle" idx="1"/>
          </p:nvPr>
        </p:nvSpPr>
        <p:spPr>
          <a:xfrm>
            <a:off x="2391900" y="4075088"/>
            <a:ext cx="43602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64" name="Google Shape;64;p3"/>
          <p:cNvGrpSpPr/>
          <p:nvPr/>
        </p:nvGrpSpPr>
        <p:grpSpPr>
          <a:xfrm rot="10800000" flipH="1">
            <a:off x="234709" y="758461"/>
            <a:ext cx="244552" cy="344369"/>
            <a:chOff x="4953450" y="1632950"/>
            <a:chExt cx="145100" cy="204325"/>
          </a:xfrm>
        </p:grpSpPr>
        <p:sp>
          <p:nvSpPr>
            <p:cNvPr id="65" name="Google Shape;65;p3"/>
            <p:cNvSpPr/>
            <p:nvPr/>
          </p:nvSpPr>
          <p:spPr>
            <a:xfrm>
              <a:off x="5026000" y="1632950"/>
              <a:ext cx="25" cy="204325"/>
            </a:xfrm>
            <a:custGeom>
              <a:avLst/>
              <a:gdLst/>
              <a:ahLst/>
              <a:cxnLst/>
              <a:rect l="l" t="t" r="r" b="b"/>
              <a:pathLst>
                <a:path w="1" h="8173" fill="none" extrusionOk="0">
                  <a:moveTo>
                    <a:pt x="1" y="0"/>
                  </a:moveTo>
                  <a:lnTo>
                    <a:pt x="1" y="8172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4993825" y="1702900"/>
              <a:ext cx="64400" cy="64400"/>
            </a:xfrm>
            <a:custGeom>
              <a:avLst/>
              <a:gdLst/>
              <a:ahLst/>
              <a:cxnLst/>
              <a:rect l="l" t="t" r="r" b="b"/>
              <a:pathLst>
                <a:path w="2576" h="2576" fill="none" extrusionOk="0">
                  <a:moveTo>
                    <a:pt x="2575" y="2575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4993825" y="1702900"/>
              <a:ext cx="64400" cy="64400"/>
            </a:xfrm>
            <a:custGeom>
              <a:avLst/>
              <a:gdLst/>
              <a:ahLst/>
              <a:cxnLst/>
              <a:rect l="l" t="t" r="r" b="b"/>
              <a:pathLst>
                <a:path w="2576" h="2576" fill="none" extrusionOk="0">
                  <a:moveTo>
                    <a:pt x="2575" y="0"/>
                  </a:moveTo>
                  <a:lnTo>
                    <a:pt x="0" y="2575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4953450" y="1735100"/>
              <a:ext cx="145100" cy="25"/>
            </a:xfrm>
            <a:custGeom>
              <a:avLst/>
              <a:gdLst/>
              <a:ahLst/>
              <a:cxnLst/>
              <a:rect l="l" t="t" r="r" b="b"/>
              <a:pathLst>
                <a:path w="5804" h="1" fill="none" extrusionOk="0">
                  <a:moveTo>
                    <a:pt x="5804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" name="Google Shape;69;p3"/>
          <p:cNvGrpSpPr/>
          <p:nvPr/>
        </p:nvGrpSpPr>
        <p:grpSpPr>
          <a:xfrm rot="-5400000" flipH="1">
            <a:off x="83625" y="4510028"/>
            <a:ext cx="546720" cy="477958"/>
            <a:chOff x="2072075" y="1123775"/>
            <a:chExt cx="417025" cy="364575"/>
          </a:xfrm>
        </p:grpSpPr>
        <p:sp>
          <p:nvSpPr>
            <p:cNvPr id="70" name="Google Shape;70;p3"/>
            <p:cNvSpPr/>
            <p:nvPr/>
          </p:nvSpPr>
          <p:spPr>
            <a:xfrm>
              <a:off x="2072075" y="1126200"/>
              <a:ext cx="36050" cy="36075"/>
            </a:xfrm>
            <a:custGeom>
              <a:avLst/>
              <a:gdLst/>
              <a:ahLst/>
              <a:cxnLst/>
              <a:rect l="l" t="t" r="r" b="b"/>
              <a:pathLst>
                <a:path w="1442" h="1443" extrusionOk="0">
                  <a:moveTo>
                    <a:pt x="721" y="1"/>
                  </a:moveTo>
                  <a:cubicBezTo>
                    <a:pt x="324" y="1"/>
                    <a:pt x="1" y="324"/>
                    <a:pt x="1" y="722"/>
                  </a:cubicBezTo>
                  <a:cubicBezTo>
                    <a:pt x="1" y="1120"/>
                    <a:pt x="323" y="1443"/>
                    <a:pt x="721" y="1443"/>
                  </a:cubicBezTo>
                  <a:cubicBezTo>
                    <a:pt x="1120" y="1443"/>
                    <a:pt x="1442" y="1120"/>
                    <a:pt x="1442" y="722"/>
                  </a:cubicBezTo>
                  <a:cubicBezTo>
                    <a:pt x="1442" y="324"/>
                    <a:pt x="1120" y="1"/>
                    <a:pt x="721" y="1"/>
                  </a:cubicBezTo>
                  <a:close/>
                </a:path>
              </a:pathLst>
            </a:custGeom>
            <a:solidFill>
              <a:schemeClr val="dk1"/>
            </a:solidFill>
            <a:ln w="325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2072075" y="1289250"/>
              <a:ext cx="36050" cy="36075"/>
            </a:xfrm>
            <a:custGeom>
              <a:avLst/>
              <a:gdLst/>
              <a:ahLst/>
              <a:cxnLst/>
              <a:rect l="l" t="t" r="r" b="b"/>
              <a:pathLst>
                <a:path w="1442" h="1443" extrusionOk="0">
                  <a:moveTo>
                    <a:pt x="721" y="0"/>
                  </a:moveTo>
                  <a:cubicBezTo>
                    <a:pt x="324" y="0"/>
                    <a:pt x="1" y="323"/>
                    <a:pt x="1" y="721"/>
                  </a:cubicBezTo>
                  <a:cubicBezTo>
                    <a:pt x="1" y="1119"/>
                    <a:pt x="323" y="1442"/>
                    <a:pt x="721" y="1442"/>
                  </a:cubicBezTo>
                  <a:cubicBezTo>
                    <a:pt x="1120" y="1442"/>
                    <a:pt x="1442" y="1119"/>
                    <a:pt x="1442" y="721"/>
                  </a:cubicBezTo>
                  <a:cubicBezTo>
                    <a:pt x="1442" y="323"/>
                    <a:pt x="1120" y="0"/>
                    <a:pt x="721" y="0"/>
                  </a:cubicBezTo>
                  <a:close/>
                </a:path>
              </a:pathLst>
            </a:custGeom>
            <a:solidFill>
              <a:schemeClr val="dk1"/>
            </a:solidFill>
            <a:ln w="325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2072075" y="1452275"/>
              <a:ext cx="36050" cy="36050"/>
            </a:xfrm>
            <a:custGeom>
              <a:avLst/>
              <a:gdLst/>
              <a:ahLst/>
              <a:cxnLst/>
              <a:rect l="l" t="t" r="r" b="b"/>
              <a:pathLst>
                <a:path w="1442" h="1442" extrusionOk="0">
                  <a:moveTo>
                    <a:pt x="721" y="1"/>
                  </a:moveTo>
                  <a:cubicBezTo>
                    <a:pt x="324" y="1"/>
                    <a:pt x="1" y="324"/>
                    <a:pt x="1" y="721"/>
                  </a:cubicBezTo>
                  <a:cubicBezTo>
                    <a:pt x="1" y="1120"/>
                    <a:pt x="323" y="1442"/>
                    <a:pt x="721" y="1442"/>
                  </a:cubicBezTo>
                  <a:cubicBezTo>
                    <a:pt x="1120" y="1442"/>
                    <a:pt x="1442" y="1120"/>
                    <a:pt x="1442" y="721"/>
                  </a:cubicBezTo>
                  <a:cubicBezTo>
                    <a:pt x="1442" y="324"/>
                    <a:pt x="1120" y="1"/>
                    <a:pt x="721" y="1"/>
                  </a:cubicBezTo>
                  <a:close/>
                </a:path>
              </a:pathLst>
            </a:custGeom>
            <a:solidFill>
              <a:schemeClr val="dk1"/>
            </a:solidFill>
            <a:ln w="325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2261325" y="1126200"/>
              <a:ext cx="36075" cy="36075"/>
            </a:xfrm>
            <a:custGeom>
              <a:avLst/>
              <a:gdLst/>
              <a:ahLst/>
              <a:cxnLst/>
              <a:rect l="l" t="t" r="r" b="b"/>
              <a:pathLst>
                <a:path w="1443" h="1443" extrusionOk="0">
                  <a:moveTo>
                    <a:pt x="721" y="1"/>
                  </a:moveTo>
                  <a:cubicBezTo>
                    <a:pt x="324" y="1"/>
                    <a:pt x="1" y="324"/>
                    <a:pt x="1" y="722"/>
                  </a:cubicBezTo>
                  <a:cubicBezTo>
                    <a:pt x="1" y="1120"/>
                    <a:pt x="324" y="1443"/>
                    <a:pt x="721" y="1443"/>
                  </a:cubicBezTo>
                  <a:cubicBezTo>
                    <a:pt x="1120" y="1443"/>
                    <a:pt x="1443" y="1120"/>
                    <a:pt x="1443" y="722"/>
                  </a:cubicBezTo>
                  <a:cubicBezTo>
                    <a:pt x="1443" y="324"/>
                    <a:pt x="1120" y="1"/>
                    <a:pt x="721" y="1"/>
                  </a:cubicBezTo>
                  <a:close/>
                </a:path>
              </a:pathLst>
            </a:custGeom>
            <a:solidFill>
              <a:schemeClr val="dk1"/>
            </a:solidFill>
            <a:ln w="325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2261325" y="1289250"/>
              <a:ext cx="36075" cy="36075"/>
            </a:xfrm>
            <a:custGeom>
              <a:avLst/>
              <a:gdLst/>
              <a:ahLst/>
              <a:cxnLst/>
              <a:rect l="l" t="t" r="r" b="b"/>
              <a:pathLst>
                <a:path w="1443" h="1443" extrusionOk="0">
                  <a:moveTo>
                    <a:pt x="721" y="0"/>
                  </a:moveTo>
                  <a:cubicBezTo>
                    <a:pt x="324" y="0"/>
                    <a:pt x="1" y="323"/>
                    <a:pt x="1" y="721"/>
                  </a:cubicBezTo>
                  <a:cubicBezTo>
                    <a:pt x="1" y="1119"/>
                    <a:pt x="324" y="1442"/>
                    <a:pt x="721" y="1442"/>
                  </a:cubicBezTo>
                  <a:cubicBezTo>
                    <a:pt x="1120" y="1442"/>
                    <a:pt x="1443" y="1119"/>
                    <a:pt x="1443" y="721"/>
                  </a:cubicBezTo>
                  <a:cubicBezTo>
                    <a:pt x="1443" y="323"/>
                    <a:pt x="1120" y="0"/>
                    <a:pt x="721" y="0"/>
                  </a:cubicBezTo>
                  <a:close/>
                </a:path>
              </a:pathLst>
            </a:custGeom>
            <a:solidFill>
              <a:schemeClr val="dk1"/>
            </a:solidFill>
            <a:ln w="325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2261325" y="1452275"/>
              <a:ext cx="36075" cy="36050"/>
            </a:xfrm>
            <a:custGeom>
              <a:avLst/>
              <a:gdLst/>
              <a:ahLst/>
              <a:cxnLst/>
              <a:rect l="l" t="t" r="r" b="b"/>
              <a:pathLst>
                <a:path w="1443" h="1442" fill="none" extrusionOk="0">
                  <a:moveTo>
                    <a:pt x="721" y="1"/>
                  </a:moveTo>
                  <a:cubicBezTo>
                    <a:pt x="324" y="1"/>
                    <a:pt x="1" y="324"/>
                    <a:pt x="1" y="721"/>
                  </a:cubicBezTo>
                  <a:cubicBezTo>
                    <a:pt x="1" y="1120"/>
                    <a:pt x="324" y="1442"/>
                    <a:pt x="721" y="1442"/>
                  </a:cubicBezTo>
                  <a:cubicBezTo>
                    <a:pt x="1120" y="1442"/>
                    <a:pt x="1443" y="1120"/>
                    <a:pt x="1443" y="721"/>
                  </a:cubicBezTo>
                  <a:cubicBezTo>
                    <a:pt x="1443" y="324"/>
                    <a:pt x="1120" y="1"/>
                    <a:pt x="72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2448150" y="1123775"/>
              <a:ext cx="40950" cy="40950"/>
            </a:xfrm>
            <a:custGeom>
              <a:avLst/>
              <a:gdLst/>
              <a:ahLst/>
              <a:cxnLst/>
              <a:rect l="l" t="t" r="r" b="b"/>
              <a:pathLst>
                <a:path w="1638" h="1638" fill="none" extrusionOk="0">
                  <a:moveTo>
                    <a:pt x="1484" y="541"/>
                  </a:moveTo>
                  <a:cubicBezTo>
                    <a:pt x="1638" y="909"/>
                    <a:pt x="1464" y="1331"/>
                    <a:pt x="1097" y="1484"/>
                  </a:cubicBezTo>
                  <a:cubicBezTo>
                    <a:pt x="729" y="1638"/>
                    <a:pt x="308" y="1464"/>
                    <a:pt x="154" y="1097"/>
                  </a:cubicBezTo>
                  <a:cubicBezTo>
                    <a:pt x="0" y="729"/>
                    <a:pt x="174" y="307"/>
                    <a:pt x="541" y="154"/>
                  </a:cubicBezTo>
                  <a:cubicBezTo>
                    <a:pt x="909" y="0"/>
                    <a:pt x="1331" y="174"/>
                    <a:pt x="1484" y="54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2450575" y="1289250"/>
              <a:ext cx="36100" cy="36075"/>
            </a:xfrm>
            <a:custGeom>
              <a:avLst/>
              <a:gdLst/>
              <a:ahLst/>
              <a:cxnLst/>
              <a:rect l="l" t="t" r="r" b="b"/>
              <a:pathLst>
                <a:path w="1444" h="1443" extrusionOk="0">
                  <a:moveTo>
                    <a:pt x="722" y="0"/>
                  </a:moveTo>
                  <a:cubicBezTo>
                    <a:pt x="324" y="0"/>
                    <a:pt x="1" y="323"/>
                    <a:pt x="1" y="721"/>
                  </a:cubicBezTo>
                  <a:cubicBezTo>
                    <a:pt x="1" y="1119"/>
                    <a:pt x="324" y="1442"/>
                    <a:pt x="722" y="1442"/>
                  </a:cubicBezTo>
                  <a:cubicBezTo>
                    <a:pt x="1120" y="1442"/>
                    <a:pt x="1443" y="1119"/>
                    <a:pt x="1443" y="721"/>
                  </a:cubicBezTo>
                  <a:cubicBezTo>
                    <a:pt x="1443" y="323"/>
                    <a:pt x="1120" y="0"/>
                    <a:pt x="722" y="0"/>
                  </a:cubicBezTo>
                  <a:close/>
                </a:path>
              </a:pathLst>
            </a:custGeom>
            <a:solidFill>
              <a:schemeClr val="dk1"/>
            </a:solidFill>
            <a:ln w="325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2448150" y="1452250"/>
              <a:ext cx="40950" cy="36100"/>
            </a:xfrm>
            <a:custGeom>
              <a:avLst/>
              <a:gdLst/>
              <a:ahLst/>
              <a:cxnLst/>
              <a:rect l="l" t="t" r="r" b="b"/>
              <a:pathLst>
                <a:path w="1638" h="1444" extrusionOk="0">
                  <a:moveTo>
                    <a:pt x="819" y="1"/>
                  </a:moveTo>
                  <a:cubicBezTo>
                    <a:pt x="726" y="1"/>
                    <a:pt x="632" y="19"/>
                    <a:pt x="541" y="57"/>
                  </a:cubicBezTo>
                  <a:cubicBezTo>
                    <a:pt x="174" y="210"/>
                    <a:pt x="0" y="633"/>
                    <a:pt x="154" y="999"/>
                  </a:cubicBezTo>
                  <a:cubicBezTo>
                    <a:pt x="270" y="1276"/>
                    <a:pt x="538" y="1443"/>
                    <a:pt x="820" y="1443"/>
                  </a:cubicBezTo>
                  <a:cubicBezTo>
                    <a:pt x="912" y="1443"/>
                    <a:pt x="1006" y="1425"/>
                    <a:pt x="1097" y="1388"/>
                  </a:cubicBezTo>
                  <a:cubicBezTo>
                    <a:pt x="1464" y="1234"/>
                    <a:pt x="1638" y="811"/>
                    <a:pt x="1484" y="444"/>
                  </a:cubicBezTo>
                  <a:cubicBezTo>
                    <a:pt x="1369" y="168"/>
                    <a:pt x="1101" y="1"/>
                    <a:pt x="819" y="1"/>
                  </a:cubicBezTo>
                  <a:close/>
                </a:path>
              </a:pathLst>
            </a:custGeom>
            <a:solidFill>
              <a:schemeClr val="dk1"/>
            </a:solidFill>
            <a:ln w="300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" name="Google Shape;79;p3"/>
          <p:cNvGrpSpPr/>
          <p:nvPr/>
        </p:nvGrpSpPr>
        <p:grpSpPr>
          <a:xfrm rot="-5400000" flipH="1">
            <a:off x="8250466" y="402047"/>
            <a:ext cx="1039787" cy="477958"/>
            <a:chOff x="1882800" y="1123775"/>
            <a:chExt cx="793125" cy="364575"/>
          </a:xfrm>
        </p:grpSpPr>
        <p:sp>
          <p:nvSpPr>
            <p:cNvPr id="80" name="Google Shape;80;p3"/>
            <p:cNvSpPr/>
            <p:nvPr/>
          </p:nvSpPr>
          <p:spPr>
            <a:xfrm>
              <a:off x="1882800" y="1126200"/>
              <a:ext cx="36075" cy="36075"/>
            </a:xfrm>
            <a:custGeom>
              <a:avLst/>
              <a:gdLst/>
              <a:ahLst/>
              <a:cxnLst/>
              <a:rect l="l" t="t" r="r" b="b"/>
              <a:pathLst>
                <a:path w="1443" h="1443" extrusionOk="0">
                  <a:moveTo>
                    <a:pt x="722" y="1"/>
                  </a:moveTo>
                  <a:cubicBezTo>
                    <a:pt x="323" y="1"/>
                    <a:pt x="1" y="324"/>
                    <a:pt x="1" y="722"/>
                  </a:cubicBezTo>
                  <a:cubicBezTo>
                    <a:pt x="1" y="1120"/>
                    <a:pt x="323" y="1443"/>
                    <a:pt x="722" y="1443"/>
                  </a:cubicBezTo>
                  <a:cubicBezTo>
                    <a:pt x="1120" y="1443"/>
                    <a:pt x="1443" y="1120"/>
                    <a:pt x="1443" y="722"/>
                  </a:cubicBezTo>
                  <a:cubicBezTo>
                    <a:pt x="1443" y="324"/>
                    <a:pt x="1120" y="1"/>
                    <a:pt x="722" y="1"/>
                  </a:cubicBezTo>
                  <a:close/>
                </a:path>
              </a:pathLst>
            </a:custGeom>
            <a:solidFill>
              <a:schemeClr val="dk1"/>
            </a:solidFill>
            <a:ln w="325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1882800" y="1289250"/>
              <a:ext cx="36075" cy="36075"/>
            </a:xfrm>
            <a:custGeom>
              <a:avLst/>
              <a:gdLst/>
              <a:ahLst/>
              <a:cxnLst/>
              <a:rect l="l" t="t" r="r" b="b"/>
              <a:pathLst>
                <a:path w="1443" h="1443" fill="none" extrusionOk="0">
                  <a:moveTo>
                    <a:pt x="722" y="0"/>
                  </a:moveTo>
                  <a:cubicBezTo>
                    <a:pt x="323" y="0"/>
                    <a:pt x="1" y="323"/>
                    <a:pt x="1" y="721"/>
                  </a:cubicBezTo>
                  <a:cubicBezTo>
                    <a:pt x="1" y="1119"/>
                    <a:pt x="323" y="1442"/>
                    <a:pt x="722" y="1442"/>
                  </a:cubicBezTo>
                  <a:cubicBezTo>
                    <a:pt x="1120" y="1442"/>
                    <a:pt x="1443" y="1119"/>
                    <a:pt x="1443" y="721"/>
                  </a:cubicBezTo>
                  <a:cubicBezTo>
                    <a:pt x="1443" y="323"/>
                    <a:pt x="1120" y="0"/>
                    <a:pt x="72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1882800" y="1452275"/>
              <a:ext cx="36075" cy="36075"/>
            </a:xfrm>
            <a:custGeom>
              <a:avLst/>
              <a:gdLst/>
              <a:ahLst/>
              <a:cxnLst/>
              <a:rect l="l" t="t" r="r" b="b"/>
              <a:pathLst>
                <a:path w="1443" h="1443" extrusionOk="0">
                  <a:moveTo>
                    <a:pt x="722" y="1"/>
                  </a:moveTo>
                  <a:cubicBezTo>
                    <a:pt x="323" y="1"/>
                    <a:pt x="1" y="324"/>
                    <a:pt x="1" y="721"/>
                  </a:cubicBezTo>
                  <a:cubicBezTo>
                    <a:pt x="1" y="1120"/>
                    <a:pt x="323" y="1443"/>
                    <a:pt x="722" y="1443"/>
                  </a:cubicBezTo>
                  <a:cubicBezTo>
                    <a:pt x="1120" y="1443"/>
                    <a:pt x="1443" y="1120"/>
                    <a:pt x="1443" y="721"/>
                  </a:cubicBezTo>
                  <a:cubicBezTo>
                    <a:pt x="1443" y="324"/>
                    <a:pt x="1120" y="1"/>
                    <a:pt x="722" y="1"/>
                  </a:cubicBezTo>
                  <a:close/>
                </a:path>
              </a:pathLst>
            </a:custGeom>
            <a:solidFill>
              <a:schemeClr val="dk1"/>
            </a:solidFill>
            <a:ln w="325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2072075" y="1126200"/>
              <a:ext cx="36050" cy="36075"/>
            </a:xfrm>
            <a:custGeom>
              <a:avLst/>
              <a:gdLst/>
              <a:ahLst/>
              <a:cxnLst/>
              <a:rect l="l" t="t" r="r" b="b"/>
              <a:pathLst>
                <a:path w="1442" h="1443" extrusionOk="0">
                  <a:moveTo>
                    <a:pt x="721" y="1"/>
                  </a:moveTo>
                  <a:cubicBezTo>
                    <a:pt x="324" y="1"/>
                    <a:pt x="1" y="324"/>
                    <a:pt x="1" y="722"/>
                  </a:cubicBezTo>
                  <a:cubicBezTo>
                    <a:pt x="1" y="1120"/>
                    <a:pt x="323" y="1443"/>
                    <a:pt x="721" y="1443"/>
                  </a:cubicBezTo>
                  <a:cubicBezTo>
                    <a:pt x="1120" y="1443"/>
                    <a:pt x="1442" y="1120"/>
                    <a:pt x="1442" y="722"/>
                  </a:cubicBezTo>
                  <a:cubicBezTo>
                    <a:pt x="1442" y="324"/>
                    <a:pt x="1120" y="1"/>
                    <a:pt x="721" y="1"/>
                  </a:cubicBezTo>
                  <a:close/>
                </a:path>
              </a:pathLst>
            </a:custGeom>
            <a:solidFill>
              <a:schemeClr val="dk1"/>
            </a:solidFill>
            <a:ln w="325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2072075" y="1289250"/>
              <a:ext cx="36050" cy="36075"/>
            </a:xfrm>
            <a:custGeom>
              <a:avLst/>
              <a:gdLst/>
              <a:ahLst/>
              <a:cxnLst/>
              <a:rect l="l" t="t" r="r" b="b"/>
              <a:pathLst>
                <a:path w="1442" h="1443" extrusionOk="0">
                  <a:moveTo>
                    <a:pt x="721" y="0"/>
                  </a:moveTo>
                  <a:cubicBezTo>
                    <a:pt x="324" y="0"/>
                    <a:pt x="1" y="323"/>
                    <a:pt x="1" y="721"/>
                  </a:cubicBezTo>
                  <a:cubicBezTo>
                    <a:pt x="1" y="1119"/>
                    <a:pt x="323" y="1442"/>
                    <a:pt x="721" y="1442"/>
                  </a:cubicBezTo>
                  <a:cubicBezTo>
                    <a:pt x="1120" y="1442"/>
                    <a:pt x="1442" y="1119"/>
                    <a:pt x="1442" y="721"/>
                  </a:cubicBezTo>
                  <a:cubicBezTo>
                    <a:pt x="1442" y="323"/>
                    <a:pt x="1120" y="0"/>
                    <a:pt x="721" y="0"/>
                  </a:cubicBezTo>
                  <a:close/>
                </a:path>
              </a:pathLst>
            </a:custGeom>
            <a:solidFill>
              <a:schemeClr val="dk1"/>
            </a:solidFill>
            <a:ln w="325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2072075" y="1452275"/>
              <a:ext cx="36050" cy="36050"/>
            </a:xfrm>
            <a:custGeom>
              <a:avLst/>
              <a:gdLst/>
              <a:ahLst/>
              <a:cxnLst/>
              <a:rect l="l" t="t" r="r" b="b"/>
              <a:pathLst>
                <a:path w="1442" h="1442" extrusionOk="0">
                  <a:moveTo>
                    <a:pt x="721" y="1"/>
                  </a:moveTo>
                  <a:cubicBezTo>
                    <a:pt x="324" y="1"/>
                    <a:pt x="1" y="324"/>
                    <a:pt x="1" y="721"/>
                  </a:cubicBezTo>
                  <a:cubicBezTo>
                    <a:pt x="1" y="1120"/>
                    <a:pt x="323" y="1442"/>
                    <a:pt x="721" y="1442"/>
                  </a:cubicBezTo>
                  <a:cubicBezTo>
                    <a:pt x="1120" y="1442"/>
                    <a:pt x="1442" y="1120"/>
                    <a:pt x="1442" y="721"/>
                  </a:cubicBezTo>
                  <a:cubicBezTo>
                    <a:pt x="1442" y="324"/>
                    <a:pt x="1120" y="1"/>
                    <a:pt x="721" y="1"/>
                  </a:cubicBezTo>
                  <a:close/>
                </a:path>
              </a:pathLst>
            </a:custGeom>
            <a:solidFill>
              <a:schemeClr val="dk1"/>
            </a:solidFill>
            <a:ln w="325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2261325" y="1126200"/>
              <a:ext cx="36075" cy="36075"/>
            </a:xfrm>
            <a:custGeom>
              <a:avLst/>
              <a:gdLst/>
              <a:ahLst/>
              <a:cxnLst/>
              <a:rect l="l" t="t" r="r" b="b"/>
              <a:pathLst>
                <a:path w="1443" h="1443" extrusionOk="0">
                  <a:moveTo>
                    <a:pt x="721" y="1"/>
                  </a:moveTo>
                  <a:cubicBezTo>
                    <a:pt x="324" y="1"/>
                    <a:pt x="1" y="324"/>
                    <a:pt x="1" y="722"/>
                  </a:cubicBezTo>
                  <a:cubicBezTo>
                    <a:pt x="1" y="1120"/>
                    <a:pt x="324" y="1443"/>
                    <a:pt x="721" y="1443"/>
                  </a:cubicBezTo>
                  <a:cubicBezTo>
                    <a:pt x="1120" y="1443"/>
                    <a:pt x="1443" y="1120"/>
                    <a:pt x="1443" y="722"/>
                  </a:cubicBezTo>
                  <a:cubicBezTo>
                    <a:pt x="1443" y="324"/>
                    <a:pt x="1120" y="1"/>
                    <a:pt x="721" y="1"/>
                  </a:cubicBezTo>
                  <a:close/>
                </a:path>
              </a:pathLst>
            </a:custGeom>
            <a:solidFill>
              <a:schemeClr val="dk1"/>
            </a:solidFill>
            <a:ln w="325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2261325" y="1289250"/>
              <a:ext cx="36075" cy="36075"/>
            </a:xfrm>
            <a:custGeom>
              <a:avLst/>
              <a:gdLst/>
              <a:ahLst/>
              <a:cxnLst/>
              <a:rect l="l" t="t" r="r" b="b"/>
              <a:pathLst>
                <a:path w="1443" h="1443" extrusionOk="0">
                  <a:moveTo>
                    <a:pt x="721" y="0"/>
                  </a:moveTo>
                  <a:cubicBezTo>
                    <a:pt x="324" y="0"/>
                    <a:pt x="1" y="323"/>
                    <a:pt x="1" y="721"/>
                  </a:cubicBezTo>
                  <a:cubicBezTo>
                    <a:pt x="1" y="1119"/>
                    <a:pt x="324" y="1442"/>
                    <a:pt x="721" y="1442"/>
                  </a:cubicBezTo>
                  <a:cubicBezTo>
                    <a:pt x="1120" y="1442"/>
                    <a:pt x="1443" y="1119"/>
                    <a:pt x="1443" y="721"/>
                  </a:cubicBezTo>
                  <a:cubicBezTo>
                    <a:pt x="1443" y="323"/>
                    <a:pt x="1120" y="0"/>
                    <a:pt x="721" y="0"/>
                  </a:cubicBezTo>
                  <a:close/>
                </a:path>
              </a:pathLst>
            </a:custGeom>
            <a:solidFill>
              <a:schemeClr val="dk1"/>
            </a:solidFill>
            <a:ln w="325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2261325" y="1452275"/>
              <a:ext cx="36075" cy="36050"/>
            </a:xfrm>
            <a:custGeom>
              <a:avLst/>
              <a:gdLst/>
              <a:ahLst/>
              <a:cxnLst/>
              <a:rect l="l" t="t" r="r" b="b"/>
              <a:pathLst>
                <a:path w="1443" h="1442" fill="none" extrusionOk="0">
                  <a:moveTo>
                    <a:pt x="721" y="1"/>
                  </a:moveTo>
                  <a:cubicBezTo>
                    <a:pt x="324" y="1"/>
                    <a:pt x="1" y="324"/>
                    <a:pt x="1" y="721"/>
                  </a:cubicBezTo>
                  <a:cubicBezTo>
                    <a:pt x="1" y="1120"/>
                    <a:pt x="324" y="1442"/>
                    <a:pt x="721" y="1442"/>
                  </a:cubicBezTo>
                  <a:cubicBezTo>
                    <a:pt x="1120" y="1442"/>
                    <a:pt x="1443" y="1120"/>
                    <a:pt x="1443" y="721"/>
                  </a:cubicBezTo>
                  <a:cubicBezTo>
                    <a:pt x="1443" y="324"/>
                    <a:pt x="1120" y="1"/>
                    <a:pt x="72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2448150" y="1123775"/>
              <a:ext cx="40950" cy="40950"/>
            </a:xfrm>
            <a:custGeom>
              <a:avLst/>
              <a:gdLst/>
              <a:ahLst/>
              <a:cxnLst/>
              <a:rect l="l" t="t" r="r" b="b"/>
              <a:pathLst>
                <a:path w="1638" h="1638" fill="none" extrusionOk="0">
                  <a:moveTo>
                    <a:pt x="1484" y="541"/>
                  </a:moveTo>
                  <a:cubicBezTo>
                    <a:pt x="1638" y="909"/>
                    <a:pt x="1464" y="1331"/>
                    <a:pt x="1097" y="1484"/>
                  </a:cubicBezTo>
                  <a:cubicBezTo>
                    <a:pt x="729" y="1638"/>
                    <a:pt x="308" y="1464"/>
                    <a:pt x="154" y="1097"/>
                  </a:cubicBezTo>
                  <a:cubicBezTo>
                    <a:pt x="0" y="729"/>
                    <a:pt x="174" y="307"/>
                    <a:pt x="541" y="154"/>
                  </a:cubicBezTo>
                  <a:cubicBezTo>
                    <a:pt x="909" y="0"/>
                    <a:pt x="1331" y="174"/>
                    <a:pt x="1484" y="54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2450575" y="1289250"/>
              <a:ext cx="36100" cy="36075"/>
            </a:xfrm>
            <a:custGeom>
              <a:avLst/>
              <a:gdLst/>
              <a:ahLst/>
              <a:cxnLst/>
              <a:rect l="l" t="t" r="r" b="b"/>
              <a:pathLst>
                <a:path w="1444" h="1443" extrusionOk="0">
                  <a:moveTo>
                    <a:pt x="722" y="0"/>
                  </a:moveTo>
                  <a:cubicBezTo>
                    <a:pt x="324" y="0"/>
                    <a:pt x="1" y="323"/>
                    <a:pt x="1" y="721"/>
                  </a:cubicBezTo>
                  <a:cubicBezTo>
                    <a:pt x="1" y="1119"/>
                    <a:pt x="324" y="1442"/>
                    <a:pt x="722" y="1442"/>
                  </a:cubicBezTo>
                  <a:cubicBezTo>
                    <a:pt x="1120" y="1442"/>
                    <a:pt x="1443" y="1119"/>
                    <a:pt x="1443" y="721"/>
                  </a:cubicBezTo>
                  <a:cubicBezTo>
                    <a:pt x="1443" y="323"/>
                    <a:pt x="1120" y="0"/>
                    <a:pt x="722" y="0"/>
                  </a:cubicBezTo>
                  <a:close/>
                </a:path>
              </a:pathLst>
            </a:custGeom>
            <a:solidFill>
              <a:schemeClr val="dk1"/>
            </a:solidFill>
            <a:ln w="325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2448150" y="1452250"/>
              <a:ext cx="40950" cy="36100"/>
            </a:xfrm>
            <a:custGeom>
              <a:avLst/>
              <a:gdLst/>
              <a:ahLst/>
              <a:cxnLst/>
              <a:rect l="l" t="t" r="r" b="b"/>
              <a:pathLst>
                <a:path w="1638" h="1444" extrusionOk="0">
                  <a:moveTo>
                    <a:pt x="819" y="1"/>
                  </a:moveTo>
                  <a:cubicBezTo>
                    <a:pt x="726" y="1"/>
                    <a:pt x="632" y="19"/>
                    <a:pt x="541" y="57"/>
                  </a:cubicBezTo>
                  <a:cubicBezTo>
                    <a:pt x="174" y="210"/>
                    <a:pt x="0" y="633"/>
                    <a:pt x="154" y="999"/>
                  </a:cubicBezTo>
                  <a:cubicBezTo>
                    <a:pt x="270" y="1276"/>
                    <a:pt x="538" y="1443"/>
                    <a:pt x="820" y="1443"/>
                  </a:cubicBezTo>
                  <a:cubicBezTo>
                    <a:pt x="912" y="1443"/>
                    <a:pt x="1006" y="1425"/>
                    <a:pt x="1097" y="1388"/>
                  </a:cubicBezTo>
                  <a:cubicBezTo>
                    <a:pt x="1464" y="1234"/>
                    <a:pt x="1638" y="811"/>
                    <a:pt x="1484" y="444"/>
                  </a:cubicBezTo>
                  <a:cubicBezTo>
                    <a:pt x="1369" y="168"/>
                    <a:pt x="1101" y="1"/>
                    <a:pt x="819" y="1"/>
                  </a:cubicBezTo>
                  <a:close/>
                </a:path>
              </a:pathLst>
            </a:custGeom>
            <a:solidFill>
              <a:schemeClr val="dk1"/>
            </a:solidFill>
            <a:ln w="300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2639825" y="1126200"/>
              <a:ext cx="36100" cy="36075"/>
            </a:xfrm>
            <a:custGeom>
              <a:avLst/>
              <a:gdLst/>
              <a:ahLst/>
              <a:cxnLst/>
              <a:rect l="l" t="t" r="r" b="b"/>
              <a:pathLst>
                <a:path w="1444" h="1443" extrusionOk="0">
                  <a:moveTo>
                    <a:pt x="723" y="1"/>
                  </a:moveTo>
                  <a:cubicBezTo>
                    <a:pt x="324" y="1"/>
                    <a:pt x="1" y="324"/>
                    <a:pt x="1" y="722"/>
                  </a:cubicBezTo>
                  <a:cubicBezTo>
                    <a:pt x="1" y="1120"/>
                    <a:pt x="324" y="1443"/>
                    <a:pt x="723" y="1443"/>
                  </a:cubicBezTo>
                  <a:cubicBezTo>
                    <a:pt x="1120" y="1443"/>
                    <a:pt x="1443" y="1120"/>
                    <a:pt x="1443" y="722"/>
                  </a:cubicBezTo>
                  <a:cubicBezTo>
                    <a:pt x="1443" y="324"/>
                    <a:pt x="1120" y="1"/>
                    <a:pt x="723" y="1"/>
                  </a:cubicBezTo>
                  <a:close/>
                </a:path>
              </a:pathLst>
            </a:custGeom>
            <a:solidFill>
              <a:schemeClr val="dk1"/>
            </a:solidFill>
            <a:ln w="325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2639825" y="1289250"/>
              <a:ext cx="36100" cy="36075"/>
            </a:xfrm>
            <a:custGeom>
              <a:avLst/>
              <a:gdLst/>
              <a:ahLst/>
              <a:cxnLst/>
              <a:rect l="l" t="t" r="r" b="b"/>
              <a:pathLst>
                <a:path w="1444" h="1443" extrusionOk="0">
                  <a:moveTo>
                    <a:pt x="723" y="0"/>
                  </a:moveTo>
                  <a:cubicBezTo>
                    <a:pt x="324" y="0"/>
                    <a:pt x="1" y="323"/>
                    <a:pt x="1" y="721"/>
                  </a:cubicBezTo>
                  <a:cubicBezTo>
                    <a:pt x="1" y="1119"/>
                    <a:pt x="324" y="1442"/>
                    <a:pt x="723" y="1442"/>
                  </a:cubicBezTo>
                  <a:cubicBezTo>
                    <a:pt x="1120" y="1442"/>
                    <a:pt x="1443" y="1119"/>
                    <a:pt x="1443" y="721"/>
                  </a:cubicBezTo>
                  <a:cubicBezTo>
                    <a:pt x="1443" y="323"/>
                    <a:pt x="1120" y="0"/>
                    <a:pt x="723" y="0"/>
                  </a:cubicBezTo>
                  <a:close/>
                </a:path>
              </a:pathLst>
            </a:custGeom>
            <a:solidFill>
              <a:schemeClr val="dk1"/>
            </a:solidFill>
            <a:ln w="325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2639825" y="1452275"/>
              <a:ext cx="36100" cy="36050"/>
            </a:xfrm>
            <a:custGeom>
              <a:avLst/>
              <a:gdLst/>
              <a:ahLst/>
              <a:cxnLst/>
              <a:rect l="l" t="t" r="r" b="b"/>
              <a:pathLst>
                <a:path w="1444" h="1442" extrusionOk="0">
                  <a:moveTo>
                    <a:pt x="723" y="1"/>
                  </a:moveTo>
                  <a:cubicBezTo>
                    <a:pt x="324" y="1"/>
                    <a:pt x="1" y="324"/>
                    <a:pt x="1" y="721"/>
                  </a:cubicBezTo>
                  <a:cubicBezTo>
                    <a:pt x="1" y="1120"/>
                    <a:pt x="324" y="1442"/>
                    <a:pt x="723" y="1442"/>
                  </a:cubicBezTo>
                  <a:cubicBezTo>
                    <a:pt x="1120" y="1442"/>
                    <a:pt x="1443" y="1120"/>
                    <a:pt x="1443" y="721"/>
                  </a:cubicBezTo>
                  <a:cubicBezTo>
                    <a:pt x="1443" y="324"/>
                    <a:pt x="1120" y="1"/>
                    <a:pt x="723" y="1"/>
                  </a:cubicBezTo>
                  <a:close/>
                </a:path>
              </a:pathLst>
            </a:custGeom>
            <a:solidFill>
              <a:schemeClr val="dk1"/>
            </a:solidFill>
            <a:ln w="325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" name="Google Shape;95;p3"/>
          <p:cNvGrpSpPr/>
          <p:nvPr/>
        </p:nvGrpSpPr>
        <p:grpSpPr>
          <a:xfrm flipH="1">
            <a:off x="8558681" y="4433307"/>
            <a:ext cx="197149" cy="197149"/>
            <a:chOff x="5219175" y="1126200"/>
            <a:chExt cx="54150" cy="54150"/>
          </a:xfrm>
        </p:grpSpPr>
        <p:sp>
          <p:nvSpPr>
            <p:cNvPr id="96" name="Google Shape;96;p3"/>
            <p:cNvSpPr/>
            <p:nvPr/>
          </p:nvSpPr>
          <p:spPr>
            <a:xfrm>
              <a:off x="5246250" y="1126200"/>
              <a:ext cx="25" cy="18075"/>
            </a:xfrm>
            <a:custGeom>
              <a:avLst/>
              <a:gdLst/>
              <a:ahLst/>
              <a:cxnLst/>
              <a:rect l="l" t="t" r="r" b="b"/>
              <a:pathLst>
                <a:path w="1" h="723" fill="none" extrusionOk="0">
                  <a:moveTo>
                    <a:pt x="0" y="1"/>
                  </a:moveTo>
                  <a:lnTo>
                    <a:pt x="0" y="722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5246250" y="1162275"/>
              <a:ext cx="25" cy="18075"/>
            </a:xfrm>
            <a:custGeom>
              <a:avLst/>
              <a:gdLst/>
              <a:ahLst/>
              <a:cxnLst/>
              <a:rect l="l" t="t" r="r" b="b"/>
              <a:pathLst>
                <a:path w="1" h="723" fill="none" extrusionOk="0">
                  <a:moveTo>
                    <a:pt x="0" y="1"/>
                  </a:moveTo>
                  <a:lnTo>
                    <a:pt x="0" y="723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5255250" y="1153275"/>
              <a:ext cx="18075" cy="25"/>
            </a:xfrm>
            <a:custGeom>
              <a:avLst/>
              <a:gdLst/>
              <a:ahLst/>
              <a:cxnLst/>
              <a:rect l="l" t="t" r="r" b="b"/>
              <a:pathLst>
                <a:path w="723" h="1" fill="none" extrusionOk="0">
                  <a:moveTo>
                    <a:pt x="722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5219175" y="1153275"/>
              <a:ext cx="18075" cy="25"/>
            </a:xfrm>
            <a:custGeom>
              <a:avLst/>
              <a:gdLst/>
              <a:ahLst/>
              <a:cxnLst/>
              <a:rect l="l" t="t" r="r" b="b"/>
              <a:pathLst>
                <a:path w="723" h="1" fill="none" extrusionOk="0">
                  <a:moveTo>
                    <a:pt x="722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100;p3"/>
          <p:cNvGrpSpPr/>
          <p:nvPr/>
        </p:nvGrpSpPr>
        <p:grpSpPr>
          <a:xfrm flipH="1">
            <a:off x="-489835" y="311413"/>
            <a:ext cx="1206132" cy="3329044"/>
            <a:chOff x="8103614" y="-674412"/>
            <a:chExt cx="1206132" cy="3329044"/>
          </a:xfrm>
        </p:grpSpPr>
        <p:sp>
          <p:nvSpPr>
            <p:cNvPr id="101" name="Google Shape;101;p3"/>
            <p:cNvSpPr/>
            <p:nvPr/>
          </p:nvSpPr>
          <p:spPr>
            <a:xfrm rot="10800000">
              <a:off x="8208121" y="-597840"/>
              <a:ext cx="151981" cy="186784"/>
            </a:xfrm>
            <a:custGeom>
              <a:avLst/>
              <a:gdLst/>
              <a:ahLst/>
              <a:cxnLst/>
              <a:rect l="l" t="t" r="r" b="b"/>
              <a:pathLst>
                <a:path w="3607" h="4433" extrusionOk="0">
                  <a:moveTo>
                    <a:pt x="1804" y="0"/>
                  </a:moveTo>
                  <a:lnTo>
                    <a:pt x="1756" y="391"/>
                  </a:lnTo>
                  <a:cubicBezTo>
                    <a:pt x="1644" y="1323"/>
                    <a:pt x="928" y="2067"/>
                    <a:pt x="1" y="2217"/>
                  </a:cubicBezTo>
                  <a:cubicBezTo>
                    <a:pt x="928" y="2365"/>
                    <a:pt x="1644" y="3110"/>
                    <a:pt x="1756" y="4042"/>
                  </a:cubicBezTo>
                  <a:lnTo>
                    <a:pt x="1804" y="4433"/>
                  </a:lnTo>
                  <a:lnTo>
                    <a:pt x="1851" y="4042"/>
                  </a:lnTo>
                  <a:cubicBezTo>
                    <a:pt x="1963" y="3110"/>
                    <a:pt x="2679" y="2365"/>
                    <a:pt x="3607" y="2217"/>
                  </a:cubicBezTo>
                  <a:cubicBezTo>
                    <a:pt x="2679" y="2067"/>
                    <a:pt x="1963" y="1323"/>
                    <a:pt x="1851" y="391"/>
                  </a:cubicBezTo>
                  <a:lnTo>
                    <a:pt x="18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2" name="Google Shape;102;p3"/>
            <p:cNvGrpSpPr/>
            <p:nvPr/>
          </p:nvGrpSpPr>
          <p:grpSpPr>
            <a:xfrm>
              <a:off x="8103614" y="-674412"/>
              <a:ext cx="1206132" cy="3329044"/>
              <a:chOff x="8094214" y="-974987"/>
              <a:chExt cx="1206132" cy="3329044"/>
            </a:xfrm>
          </p:grpSpPr>
          <p:sp>
            <p:nvSpPr>
              <p:cNvPr id="103" name="Google Shape;103;p3"/>
              <p:cNvSpPr/>
              <p:nvPr/>
            </p:nvSpPr>
            <p:spPr>
              <a:xfrm rot="10800000">
                <a:off x="8094214" y="-744377"/>
                <a:ext cx="128722" cy="1144555"/>
              </a:xfrm>
              <a:custGeom>
                <a:avLst/>
                <a:gdLst/>
                <a:ahLst/>
                <a:cxnLst/>
                <a:rect l="l" t="t" r="r" b="b"/>
                <a:pathLst>
                  <a:path w="3055" h="27164" fill="none" extrusionOk="0">
                    <a:moveTo>
                      <a:pt x="0" y="27164"/>
                    </a:moveTo>
                    <a:cubicBezTo>
                      <a:pt x="1914" y="24731"/>
                      <a:pt x="3055" y="21661"/>
                      <a:pt x="3055" y="18326"/>
                    </a:cubicBezTo>
                    <a:lnTo>
                      <a:pt x="3055" y="0"/>
                    </a:lnTo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103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0800000">
                <a:off x="8094231" y="-974987"/>
                <a:ext cx="1206114" cy="3329044"/>
              </a:xfrm>
              <a:custGeom>
                <a:avLst/>
                <a:gdLst/>
                <a:ahLst/>
                <a:cxnLst/>
                <a:rect l="l" t="t" r="r" b="b"/>
                <a:pathLst>
                  <a:path w="28625" h="79009" fill="none" extrusionOk="0">
                    <a:moveTo>
                      <a:pt x="28625" y="20820"/>
                    </a:moveTo>
                    <a:lnTo>
                      <a:pt x="28625" y="14313"/>
                    </a:lnTo>
                    <a:cubicBezTo>
                      <a:pt x="28625" y="6409"/>
                      <a:pt x="22218" y="0"/>
                      <a:pt x="14313" y="0"/>
                    </a:cubicBezTo>
                    <a:lnTo>
                      <a:pt x="14313" y="0"/>
                    </a:lnTo>
                    <a:cubicBezTo>
                      <a:pt x="6409" y="0"/>
                      <a:pt x="0" y="6409"/>
                      <a:pt x="0" y="14313"/>
                    </a:cubicBezTo>
                    <a:lnTo>
                      <a:pt x="0" y="64696"/>
                    </a:lnTo>
                    <a:cubicBezTo>
                      <a:pt x="0" y="72600"/>
                      <a:pt x="6409" y="79008"/>
                      <a:pt x="14313" y="79008"/>
                    </a:cubicBezTo>
                    <a:lnTo>
                      <a:pt x="14313" y="79008"/>
                    </a:lnTo>
                    <a:cubicBezTo>
                      <a:pt x="17555" y="79008"/>
                      <a:pt x="20545" y="77930"/>
                      <a:pt x="22945" y="76113"/>
                    </a:cubicBezTo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103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4"/>
          <p:cNvPicPr preferRelativeResize="0"/>
          <p:nvPr/>
        </p:nvPicPr>
        <p:blipFill rotWithShape="1">
          <a:blip r:embed="rId2">
            <a:alphaModFix amt="92000"/>
          </a:blip>
          <a:srcRect l="3479" r="3479"/>
          <a:stretch/>
        </p:blipFill>
        <p:spPr>
          <a:xfrm flipH="1"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7" name="Google Shape;107;p4"/>
          <p:cNvGrpSpPr/>
          <p:nvPr/>
        </p:nvGrpSpPr>
        <p:grpSpPr>
          <a:xfrm>
            <a:off x="429447" y="298520"/>
            <a:ext cx="8285106" cy="4546461"/>
            <a:chOff x="429447" y="298520"/>
            <a:chExt cx="8285106" cy="4546461"/>
          </a:xfrm>
        </p:grpSpPr>
        <p:sp>
          <p:nvSpPr>
            <p:cNvPr id="108" name="Google Shape;108;p4"/>
            <p:cNvSpPr/>
            <p:nvPr/>
          </p:nvSpPr>
          <p:spPr>
            <a:xfrm>
              <a:off x="429447" y="298520"/>
              <a:ext cx="8124600" cy="4382100"/>
            </a:xfrm>
            <a:prstGeom prst="roundRect">
              <a:avLst>
                <a:gd name="adj" fmla="val 1301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589953" y="462880"/>
              <a:ext cx="8124600" cy="4382100"/>
            </a:xfrm>
            <a:prstGeom prst="roundRect">
              <a:avLst>
                <a:gd name="adj" fmla="val 11554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" name="Google Shape;110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7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1" name="Google Shape;111;p4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48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12" name="Google Shape;112;p4"/>
          <p:cNvGrpSpPr/>
          <p:nvPr/>
        </p:nvGrpSpPr>
        <p:grpSpPr>
          <a:xfrm rot="5400000">
            <a:off x="8532503" y="161087"/>
            <a:ext cx="546720" cy="477925"/>
            <a:chOff x="2072075" y="1123775"/>
            <a:chExt cx="417025" cy="364550"/>
          </a:xfrm>
        </p:grpSpPr>
        <p:sp>
          <p:nvSpPr>
            <p:cNvPr id="113" name="Google Shape;113;p4"/>
            <p:cNvSpPr/>
            <p:nvPr/>
          </p:nvSpPr>
          <p:spPr>
            <a:xfrm>
              <a:off x="2072075" y="1126200"/>
              <a:ext cx="36050" cy="36075"/>
            </a:xfrm>
            <a:custGeom>
              <a:avLst/>
              <a:gdLst/>
              <a:ahLst/>
              <a:cxnLst/>
              <a:rect l="l" t="t" r="r" b="b"/>
              <a:pathLst>
                <a:path w="1442" h="1443" extrusionOk="0">
                  <a:moveTo>
                    <a:pt x="721" y="1"/>
                  </a:moveTo>
                  <a:cubicBezTo>
                    <a:pt x="324" y="1"/>
                    <a:pt x="1" y="324"/>
                    <a:pt x="1" y="722"/>
                  </a:cubicBezTo>
                  <a:cubicBezTo>
                    <a:pt x="1" y="1120"/>
                    <a:pt x="323" y="1443"/>
                    <a:pt x="721" y="1443"/>
                  </a:cubicBezTo>
                  <a:cubicBezTo>
                    <a:pt x="1120" y="1443"/>
                    <a:pt x="1442" y="1120"/>
                    <a:pt x="1442" y="722"/>
                  </a:cubicBezTo>
                  <a:cubicBezTo>
                    <a:pt x="1442" y="324"/>
                    <a:pt x="1120" y="1"/>
                    <a:pt x="721" y="1"/>
                  </a:cubicBezTo>
                  <a:close/>
                </a:path>
              </a:pathLst>
            </a:custGeom>
            <a:solidFill>
              <a:schemeClr val="dk1"/>
            </a:solidFill>
            <a:ln w="325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2072075" y="1289250"/>
              <a:ext cx="36050" cy="36075"/>
            </a:xfrm>
            <a:custGeom>
              <a:avLst/>
              <a:gdLst/>
              <a:ahLst/>
              <a:cxnLst/>
              <a:rect l="l" t="t" r="r" b="b"/>
              <a:pathLst>
                <a:path w="1442" h="1443" extrusionOk="0">
                  <a:moveTo>
                    <a:pt x="721" y="0"/>
                  </a:moveTo>
                  <a:cubicBezTo>
                    <a:pt x="324" y="0"/>
                    <a:pt x="1" y="323"/>
                    <a:pt x="1" y="721"/>
                  </a:cubicBezTo>
                  <a:cubicBezTo>
                    <a:pt x="1" y="1119"/>
                    <a:pt x="323" y="1442"/>
                    <a:pt x="721" y="1442"/>
                  </a:cubicBezTo>
                  <a:cubicBezTo>
                    <a:pt x="1120" y="1442"/>
                    <a:pt x="1442" y="1119"/>
                    <a:pt x="1442" y="721"/>
                  </a:cubicBezTo>
                  <a:cubicBezTo>
                    <a:pt x="1442" y="323"/>
                    <a:pt x="1120" y="0"/>
                    <a:pt x="721" y="0"/>
                  </a:cubicBezTo>
                  <a:close/>
                </a:path>
              </a:pathLst>
            </a:custGeom>
            <a:solidFill>
              <a:schemeClr val="dk1"/>
            </a:solidFill>
            <a:ln w="325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2072075" y="1452275"/>
              <a:ext cx="36050" cy="36050"/>
            </a:xfrm>
            <a:custGeom>
              <a:avLst/>
              <a:gdLst/>
              <a:ahLst/>
              <a:cxnLst/>
              <a:rect l="l" t="t" r="r" b="b"/>
              <a:pathLst>
                <a:path w="1442" h="1442" extrusionOk="0">
                  <a:moveTo>
                    <a:pt x="721" y="1"/>
                  </a:moveTo>
                  <a:cubicBezTo>
                    <a:pt x="324" y="1"/>
                    <a:pt x="1" y="324"/>
                    <a:pt x="1" y="721"/>
                  </a:cubicBezTo>
                  <a:cubicBezTo>
                    <a:pt x="1" y="1120"/>
                    <a:pt x="323" y="1442"/>
                    <a:pt x="721" y="1442"/>
                  </a:cubicBezTo>
                  <a:cubicBezTo>
                    <a:pt x="1120" y="1442"/>
                    <a:pt x="1442" y="1120"/>
                    <a:pt x="1442" y="721"/>
                  </a:cubicBezTo>
                  <a:cubicBezTo>
                    <a:pt x="1442" y="324"/>
                    <a:pt x="1120" y="1"/>
                    <a:pt x="721" y="1"/>
                  </a:cubicBezTo>
                  <a:close/>
                </a:path>
              </a:pathLst>
            </a:custGeom>
            <a:solidFill>
              <a:schemeClr val="dk1"/>
            </a:solidFill>
            <a:ln w="325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2261325" y="1126200"/>
              <a:ext cx="36075" cy="36075"/>
            </a:xfrm>
            <a:custGeom>
              <a:avLst/>
              <a:gdLst/>
              <a:ahLst/>
              <a:cxnLst/>
              <a:rect l="l" t="t" r="r" b="b"/>
              <a:pathLst>
                <a:path w="1443" h="1443" extrusionOk="0">
                  <a:moveTo>
                    <a:pt x="721" y="1"/>
                  </a:moveTo>
                  <a:cubicBezTo>
                    <a:pt x="324" y="1"/>
                    <a:pt x="1" y="324"/>
                    <a:pt x="1" y="722"/>
                  </a:cubicBezTo>
                  <a:cubicBezTo>
                    <a:pt x="1" y="1120"/>
                    <a:pt x="324" y="1443"/>
                    <a:pt x="721" y="1443"/>
                  </a:cubicBezTo>
                  <a:cubicBezTo>
                    <a:pt x="1120" y="1443"/>
                    <a:pt x="1443" y="1120"/>
                    <a:pt x="1443" y="722"/>
                  </a:cubicBezTo>
                  <a:cubicBezTo>
                    <a:pt x="1443" y="324"/>
                    <a:pt x="1120" y="1"/>
                    <a:pt x="721" y="1"/>
                  </a:cubicBezTo>
                  <a:close/>
                </a:path>
              </a:pathLst>
            </a:custGeom>
            <a:solidFill>
              <a:schemeClr val="dk1"/>
            </a:solidFill>
            <a:ln w="325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2261325" y="1289250"/>
              <a:ext cx="36075" cy="36075"/>
            </a:xfrm>
            <a:custGeom>
              <a:avLst/>
              <a:gdLst/>
              <a:ahLst/>
              <a:cxnLst/>
              <a:rect l="l" t="t" r="r" b="b"/>
              <a:pathLst>
                <a:path w="1443" h="1443" extrusionOk="0">
                  <a:moveTo>
                    <a:pt x="721" y="0"/>
                  </a:moveTo>
                  <a:cubicBezTo>
                    <a:pt x="324" y="0"/>
                    <a:pt x="1" y="323"/>
                    <a:pt x="1" y="721"/>
                  </a:cubicBezTo>
                  <a:cubicBezTo>
                    <a:pt x="1" y="1119"/>
                    <a:pt x="324" y="1442"/>
                    <a:pt x="721" y="1442"/>
                  </a:cubicBezTo>
                  <a:cubicBezTo>
                    <a:pt x="1120" y="1442"/>
                    <a:pt x="1443" y="1119"/>
                    <a:pt x="1443" y="721"/>
                  </a:cubicBezTo>
                  <a:cubicBezTo>
                    <a:pt x="1443" y="323"/>
                    <a:pt x="1120" y="0"/>
                    <a:pt x="721" y="0"/>
                  </a:cubicBezTo>
                  <a:close/>
                </a:path>
              </a:pathLst>
            </a:custGeom>
            <a:solidFill>
              <a:schemeClr val="dk1"/>
            </a:solidFill>
            <a:ln w="325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2261325" y="1452275"/>
              <a:ext cx="36075" cy="36050"/>
            </a:xfrm>
            <a:custGeom>
              <a:avLst/>
              <a:gdLst/>
              <a:ahLst/>
              <a:cxnLst/>
              <a:rect l="l" t="t" r="r" b="b"/>
              <a:pathLst>
                <a:path w="1443" h="1442" fill="none" extrusionOk="0">
                  <a:moveTo>
                    <a:pt x="721" y="1"/>
                  </a:moveTo>
                  <a:cubicBezTo>
                    <a:pt x="324" y="1"/>
                    <a:pt x="1" y="324"/>
                    <a:pt x="1" y="721"/>
                  </a:cubicBezTo>
                  <a:cubicBezTo>
                    <a:pt x="1" y="1120"/>
                    <a:pt x="324" y="1442"/>
                    <a:pt x="721" y="1442"/>
                  </a:cubicBezTo>
                  <a:cubicBezTo>
                    <a:pt x="1120" y="1442"/>
                    <a:pt x="1443" y="1120"/>
                    <a:pt x="1443" y="721"/>
                  </a:cubicBezTo>
                  <a:cubicBezTo>
                    <a:pt x="1443" y="324"/>
                    <a:pt x="1120" y="1"/>
                    <a:pt x="72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2448150" y="1123775"/>
              <a:ext cx="40950" cy="40950"/>
            </a:xfrm>
            <a:custGeom>
              <a:avLst/>
              <a:gdLst/>
              <a:ahLst/>
              <a:cxnLst/>
              <a:rect l="l" t="t" r="r" b="b"/>
              <a:pathLst>
                <a:path w="1638" h="1638" fill="none" extrusionOk="0">
                  <a:moveTo>
                    <a:pt x="1484" y="541"/>
                  </a:moveTo>
                  <a:cubicBezTo>
                    <a:pt x="1638" y="909"/>
                    <a:pt x="1464" y="1331"/>
                    <a:pt x="1097" y="1484"/>
                  </a:cubicBezTo>
                  <a:cubicBezTo>
                    <a:pt x="729" y="1638"/>
                    <a:pt x="308" y="1464"/>
                    <a:pt x="154" y="1097"/>
                  </a:cubicBezTo>
                  <a:cubicBezTo>
                    <a:pt x="0" y="729"/>
                    <a:pt x="174" y="307"/>
                    <a:pt x="541" y="154"/>
                  </a:cubicBezTo>
                  <a:cubicBezTo>
                    <a:pt x="909" y="0"/>
                    <a:pt x="1331" y="174"/>
                    <a:pt x="1484" y="54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2450575" y="1289250"/>
              <a:ext cx="36100" cy="36075"/>
            </a:xfrm>
            <a:custGeom>
              <a:avLst/>
              <a:gdLst/>
              <a:ahLst/>
              <a:cxnLst/>
              <a:rect l="l" t="t" r="r" b="b"/>
              <a:pathLst>
                <a:path w="1444" h="1443" extrusionOk="0">
                  <a:moveTo>
                    <a:pt x="722" y="0"/>
                  </a:moveTo>
                  <a:cubicBezTo>
                    <a:pt x="324" y="0"/>
                    <a:pt x="1" y="323"/>
                    <a:pt x="1" y="721"/>
                  </a:cubicBezTo>
                  <a:cubicBezTo>
                    <a:pt x="1" y="1119"/>
                    <a:pt x="324" y="1442"/>
                    <a:pt x="722" y="1442"/>
                  </a:cubicBezTo>
                  <a:cubicBezTo>
                    <a:pt x="1120" y="1442"/>
                    <a:pt x="1443" y="1119"/>
                    <a:pt x="1443" y="721"/>
                  </a:cubicBezTo>
                  <a:cubicBezTo>
                    <a:pt x="1443" y="323"/>
                    <a:pt x="1120" y="0"/>
                    <a:pt x="722" y="0"/>
                  </a:cubicBezTo>
                  <a:close/>
                </a:path>
              </a:pathLst>
            </a:custGeom>
            <a:solidFill>
              <a:schemeClr val="dk1"/>
            </a:solidFill>
            <a:ln w="325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" name="Google Shape;121;p4"/>
          <p:cNvGrpSpPr/>
          <p:nvPr/>
        </p:nvGrpSpPr>
        <p:grpSpPr>
          <a:xfrm rot="-5400000" flipH="1">
            <a:off x="64778" y="161087"/>
            <a:ext cx="546720" cy="477925"/>
            <a:chOff x="2072075" y="1123775"/>
            <a:chExt cx="417025" cy="364550"/>
          </a:xfrm>
        </p:grpSpPr>
        <p:sp>
          <p:nvSpPr>
            <p:cNvPr id="122" name="Google Shape;122;p4"/>
            <p:cNvSpPr/>
            <p:nvPr/>
          </p:nvSpPr>
          <p:spPr>
            <a:xfrm>
              <a:off x="2072075" y="1126200"/>
              <a:ext cx="36050" cy="36075"/>
            </a:xfrm>
            <a:custGeom>
              <a:avLst/>
              <a:gdLst/>
              <a:ahLst/>
              <a:cxnLst/>
              <a:rect l="l" t="t" r="r" b="b"/>
              <a:pathLst>
                <a:path w="1442" h="1443" extrusionOk="0">
                  <a:moveTo>
                    <a:pt x="721" y="1"/>
                  </a:moveTo>
                  <a:cubicBezTo>
                    <a:pt x="324" y="1"/>
                    <a:pt x="1" y="324"/>
                    <a:pt x="1" y="722"/>
                  </a:cubicBezTo>
                  <a:cubicBezTo>
                    <a:pt x="1" y="1120"/>
                    <a:pt x="323" y="1443"/>
                    <a:pt x="721" y="1443"/>
                  </a:cubicBezTo>
                  <a:cubicBezTo>
                    <a:pt x="1120" y="1443"/>
                    <a:pt x="1442" y="1120"/>
                    <a:pt x="1442" y="722"/>
                  </a:cubicBezTo>
                  <a:cubicBezTo>
                    <a:pt x="1442" y="324"/>
                    <a:pt x="1120" y="1"/>
                    <a:pt x="7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2072075" y="1289250"/>
              <a:ext cx="36050" cy="36075"/>
            </a:xfrm>
            <a:custGeom>
              <a:avLst/>
              <a:gdLst/>
              <a:ahLst/>
              <a:cxnLst/>
              <a:rect l="l" t="t" r="r" b="b"/>
              <a:pathLst>
                <a:path w="1442" h="1443" extrusionOk="0">
                  <a:moveTo>
                    <a:pt x="721" y="0"/>
                  </a:moveTo>
                  <a:cubicBezTo>
                    <a:pt x="324" y="0"/>
                    <a:pt x="1" y="323"/>
                    <a:pt x="1" y="721"/>
                  </a:cubicBezTo>
                  <a:cubicBezTo>
                    <a:pt x="1" y="1119"/>
                    <a:pt x="323" y="1442"/>
                    <a:pt x="721" y="1442"/>
                  </a:cubicBezTo>
                  <a:cubicBezTo>
                    <a:pt x="1120" y="1442"/>
                    <a:pt x="1442" y="1119"/>
                    <a:pt x="1442" y="721"/>
                  </a:cubicBezTo>
                  <a:cubicBezTo>
                    <a:pt x="1442" y="323"/>
                    <a:pt x="1120" y="0"/>
                    <a:pt x="721" y="0"/>
                  </a:cubicBezTo>
                  <a:close/>
                </a:path>
              </a:pathLst>
            </a:custGeom>
            <a:solidFill>
              <a:schemeClr val="dk1"/>
            </a:solidFill>
            <a:ln w="325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2072075" y="1452275"/>
              <a:ext cx="36050" cy="36050"/>
            </a:xfrm>
            <a:custGeom>
              <a:avLst/>
              <a:gdLst/>
              <a:ahLst/>
              <a:cxnLst/>
              <a:rect l="l" t="t" r="r" b="b"/>
              <a:pathLst>
                <a:path w="1442" h="1442" extrusionOk="0">
                  <a:moveTo>
                    <a:pt x="721" y="1"/>
                  </a:moveTo>
                  <a:cubicBezTo>
                    <a:pt x="324" y="1"/>
                    <a:pt x="1" y="324"/>
                    <a:pt x="1" y="721"/>
                  </a:cubicBezTo>
                  <a:cubicBezTo>
                    <a:pt x="1" y="1120"/>
                    <a:pt x="323" y="1442"/>
                    <a:pt x="721" y="1442"/>
                  </a:cubicBezTo>
                  <a:cubicBezTo>
                    <a:pt x="1120" y="1442"/>
                    <a:pt x="1442" y="1120"/>
                    <a:pt x="1442" y="721"/>
                  </a:cubicBezTo>
                  <a:cubicBezTo>
                    <a:pt x="1442" y="324"/>
                    <a:pt x="1120" y="1"/>
                    <a:pt x="721" y="1"/>
                  </a:cubicBezTo>
                  <a:close/>
                </a:path>
              </a:pathLst>
            </a:custGeom>
            <a:solidFill>
              <a:schemeClr val="dk1"/>
            </a:solidFill>
            <a:ln w="325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2261325" y="1126200"/>
              <a:ext cx="36075" cy="36075"/>
            </a:xfrm>
            <a:custGeom>
              <a:avLst/>
              <a:gdLst/>
              <a:ahLst/>
              <a:cxnLst/>
              <a:rect l="l" t="t" r="r" b="b"/>
              <a:pathLst>
                <a:path w="1443" h="1443" extrusionOk="0">
                  <a:moveTo>
                    <a:pt x="721" y="1"/>
                  </a:moveTo>
                  <a:cubicBezTo>
                    <a:pt x="324" y="1"/>
                    <a:pt x="1" y="324"/>
                    <a:pt x="1" y="722"/>
                  </a:cubicBezTo>
                  <a:cubicBezTo>
                    <a:pt x="1" y="1120"/>
                    <a:pt x="324" y="1443"/>
                    <a:pt x="721" y="1443"/>
                  </a:cubicBezTo>
                  <a:cubicBezTo>
                    <a:pt x="1120" y="1443"/>
                    <a:pt x="1443" y="1120"/>
                    <a:pt x="1443" y="722"/>
                  </a:cubicBezTo>
                  <a:cubicBezTo>
                    <a:pt x="1443" y="324"/>
                    <a:pt x="1120" y="1"/>
                    <a:pt x="721" y="1"/>
                  </a:cubicBezTo>
                  <a:close/>
                </a:path>
              </a:pathLst>
            </a:custGeom>
            <a:solidFill>
              <a:schemeClr val="dk1"/>
            </a:solidFill>
            <a:ln w="325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2261325" y="1289250"/>
              <a:ext cx="36075" cy="36075"/>
            </a:xfrm>
            <a:custGeom>
              <a:avLst/>
              <a:gdLst/>
              <a:ahLst/>
              <a:cxnLst/>
              <a:rect l="l" t="t" r="r" b="b"/>
              <a:pathLst>
                <a:path w="1443" h="1443" extrusionOk="0">
                  <a:moveTo>
                    <a:pt x="721" y="0"/>
                  </a:moveTo>
                  <a:cubicBezTo>
                    <a:pt x="324" y="0"/>
                    <a:pt x="1" y="323"/>
                    <a:pt x="1" y="721"/>
                  </a:cubicBezTo>
                  <a:cubicBezTo>
                    <a:pt x="1" y="1119"/>
                    <a:pt x="324" y="1442"/>
                    <a:pt x="721" y="1442"/>
                  </a:cubicBezTo>
                  <a:cubicBezTo>
                    <a:pt x="1120" y="1442"/>
                    <a:pt x="1443" y="1119"/>
                    <a:pt x="1443" y="721"/>
                  </a:cubicBezTo>
                  <a:cubicBezTo>
                    <a:pt x="1443" y="323"/>
                    <a:pt x="1120" y="0"/>
                    <a:pt x="72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2261325" y="1452275"/>
              <a:ext cx="36075" cy="36050"/>
            </a:xfrm>
            <a:custGeom>
              <a:avLst/>
              <a:gdLst/>
              <a:ahLst/>
              <a:cxnLst/>
              <a:rect l="l" t="t" r="r" b="b"/>
              <a:pathLst>
                <a:path w="1443" h="1442" fill="none" extrusionOk="0">
                  <a:moveTo>
                    <a:pt x="721" y="1"/>
                  </a:moveTo>
                  <a:cubicBezTo>
                    <a:pt x="324" y="1"/>
                    <a:pt x="1" y="324"/>
                    <a:pt x="1" y="721"/>
                  </a:cubicBezTo>
                  <a:cubicBezTo>
                    <a:pt x="1" y="1120"/>
                    <a:pt x="324" y="1442"/>
                    <a:pt x="721" y="1442"/>
                  </a:cubicBezTo>
                  <a:cubicBezTo>
                    <a:pt x="1120" y="1442"/>
                    <a:pt x="1443" y="1120"/>
                    <a:pt x="1443" y="721"/>
                  </a:cubicBezTo>
                  <a:cubicBezTo>
                    <a:pt x="1443" y="324"/>
                    <a:pt x="1120" y="1"/>
                    <a:pt x="72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2448150" y="1123775"/>
              <a:ext cx="40950" cy="40950"/>
            </a:xfrm>
            <a:custGeom>
              <a:avLst/>
              <a:gdLst/>
              <a:ahLst/>
              <a:cxnLst/>
              <a:rect l="l" t="t" r="r" b="b"/>
              <a:pathLst>
                <a:path w="1638" h="1638" fill="none" extrusionOk="0">
                  <a:moveTo>
                    <a:pt x="1484" y="541"/>
                  </a:moveTo>
                  <a:cubicBezTo>
                    <a:pt x="1638" y="909"/>
                    <a:pt x="1464" y="1331"/>
                    <a:pt x="1097" y="1484"/>
                  </a:cubicBezTo>
                  <a:cubicBezTo>
                    <a:pt x="729" y="1638"/>
                    <a:pt x="308" y="1464"/>
                    <a:pt x="154" y="1097"/>
                  </a:cubicBezTo>
                  <a:cubicBezTo>
                    <a:pt x="0" y="729"/>
                    <a:pt x="174" y="307"/>
                    <a:pt x="541" y="154"/>
                  </a:cubicBezTo>
                  <a:cubicBezTo>
                    <a:pt x="909" y="0"/>
                    <a:pt x="1331" y="174"/>
                    <a:pt x="1484" y="54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2450575" y="1289250"/>
              <a:ext cx="36100" cy="36075"/>
            </a:xfrm>
            <a:custGeom>
              <a:avLst/>
              <a:gdLst/>
              <a:ahLst/>
              <a:cxnLst/>
              <a:rect l="l" t="t" r="r" b="b"/>
              <a:pathLst>
                <a:path w="1444" h="1443" extrusionOk="0">
                  <a:moveTo>
                    <a:pt x="722" y="0"/>
                  </a:moveTo>
                  <a:cubicBezTo>
                    <a:pt x="324" y="0"/>
                    <a:pt x="1" y="323"/>
                    <a:pt x="1" y="721"/>
                  </a:cubicBezTo>
                  <a:cubicBezTo>
                    <a:pt x="1" y="1119"/>
                    <a:pt x="324" y="1442"/>
                    <a:pt x="722" y="1442"/>
                  </a:cubicBezTo>
                  <a:cubicBezTo>
                    <a:pt x="1120" y="1442"/>
                    <a:pt x="1443" y="1119"/>
                    <a:pt x="1443" y="721"/>
                  </a:cubicBezTo>
                  <a:cubicBezTo>
                    <a:pt x="1443" y="323"/>
                    <a:pt x="1120" y="0"/>
                    <a:pt x="722" y="0"/>
                  </a:cubicBezTo>
                  <a:close/>
                </a:path>
              </a:pathLst>
            </a:custGeom>
            <a:solidFill>
              <a:schemeClr val="dk1"/>
            </a:solidFill>
            <a:ln w="325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5"/>
          <p:cNvPicPr preferRelativeResize="0"/>
          <p:nvPr/>
        </p:nvPicPr>
        <p:blipFill rotWithShape="1">
          <a:blip r:embed="rId2">
            <a:alphaModFix amt="92000"/>
          </a:blip>
          <a:srcRect l="3479" r="3479"/>
          <a:stretch/>
        </p:blipFill>
        <p:spPr>
          <a:xfrm rot="10800000"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2" name="Google Shape;132;p5"/>
          <p:cNvGrpSpPr/>
          <p:nvPr/>
        </p:nvGrpSpPr>
        <p:grpSpPr>
          <a:xfrm>
            <a:off x="429447" y="298520"/>
            <a:ext cx="8285106" cy="4546461"/>
            <a:chOff x="429447" y="298520"/>
            <a:chExt cx="8285106" cy="4546461"/>
          </a:xfrm>
        </p:grpSpPr>
        <p:sp>
          <p:nvSpPr>
            <p:cNvPr id="133" name="Google Shape;133;p5"/>
            <p:cNvSpPr/>
            <p:nvPr/>
          </p:nvSpPr>
          <p:spPr>
            <a:xfrm>
              <a:off x="429447" y="298520"/>
              <a:ext cx="8124600" cy="4382100"/>
            </a:xfrm>
            <a:prstGeom prst="roundRect">
              <a:avLst>
                <a:gd name="adj" fmla="val 1301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589953" y="462880"/>
              <a:ext cx="8124600" cy="4382100"/>
            </a:xfrm>
            <a:prstGeom prst="roundRect">
              <a:avLst>
                <a:gd name="adj" fmla="val 11554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" name="Google Shape;135;p5"/>
          <p:cNvGrpSpPr/>
          <p:nvPr/>
        </p:nvGrpSpPr>
        <p:grpSpPr>
          <a:xfrm rot="5400000">
            <a:off x="8532503" y="161087"/>
            <a:ext cx="546720" cy="477925"/>
            <a:chOff x="2072075" y="1123775"/>
            <a:chExt cx="417025" cy="364550"/>
          </a:xfrm>
        </p:grpSpPr>
        <p:sp>
          <p:nvSpPr>
            <p:cNvPr id="136" name="Google Shape;136;p5"/>
            <p:cNvSpPr/>
            <p:nvPr/>
          </p:nvSpPr>
          <p:spPr>
            <a:xfrm>
              <a:off x="2072075" y="1126200"/>
              <a:ext cx="36050" cy="36075"/>
            </a:xfrm>
            <a:custGeom>
              <a:avLst/>
              <a:gdLst/>
              <a:ahLst/>
              <a:cxnLst/>
              <a:rect l="l" t="t" r="r" b="b"/>
              <a:pathLst>
                <a:path w="1442" h="1443" extrusionOk="0">
                  <a:moveTo>
                    <a:pt x="721" y="1"/>
                  </a:moveTo>
                  <a:cubicBezTo>
                    <a:pt x="324" y="1"/>
                    <a:pt x="1" y="324"/>
                    <a:pt x="1" y="722"/>
                  </a:cubicBezTo>
                  <a:cubicBezTo>
                    <a:pt x="1" y="1120"/>
                    <a:pt x="323" y="1443"/>
                    <a:pt x="721" y="1443"/>
                  </a:cubicBezTo>
                  <a:cubicBezTo>
                    <a:pt x="1120" y="1443"/>
                    <a:pt x="1442" y="1120"/>
                    <a:pt x="1442" y="722"/>
                  </a:cubicBezTo>
                  <a:cubicBezTo>
                    <a:pt x="1442" y="324"/>
                    <a:pt x="1120" y="1"/>
                    <a:pt x="721" y="1"/>
                  </a:cubicBezTo>
                  <a:close/>
                </a:path>
              </a:pathLst>
            </a:custGeom>
            <a:solidFill>
              <a:schemeClr val="dk1"/>
            </a:solidFill>
            <a:ln w="325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2072075" y="1289250"/>
              <a:ext cx="36050" cy="36075"/>
            </a:xfrm>
            <a:custGeom>
              <a:avLst/>
              <a:gdLst/>
              <a:ahLst/>
              <a:cxnLst/>
              <a:rect l="l" t="t" r="r" b="b"/>
              <a:pathLst>
                <a:path w="1442" h="1443" extrusionOk="0">
                  <a:moveTo>
                    <a:pt x="721" y="0"/>
                  </a:moveTo>
                  <a:cubicBezTo>
                    <a:pt x="324" y="0"/>
                    <a:pt x="1" y="323"/>
                    <a:pt x="1" y="721"/>
                  </a:cubicBezTo>
                  <a:cubicBezTo>
                    <a:pt x="1" y="1119"/>
                    <a:pt x="323" y="1442"/>
                    <a:pt x="721" y="1442"/>
                  </a:cubicBezTo>
                  <a:cubicBezTo>
                    <a:pt x="1120" y="1442"/>
                    <a:pt x="1442" y="1119"/>
                    <a:pt x="1442" y="721"/>
                  </a:cubicBezTo>
                  <a:cubicBezTo>
                    <a:pt x="1442" y="323"/>
                    <a:pt x="1120" y="0"/>
                    <a:pt x="721" y="0"/>
                  </a:cubicBezTo>
                  <a:close/>
                </a:path>
              </a:pathLst>
            </a:custGeom>
            <a:solidFill>
              <a:schemeClr val="dk1"/>
            </a:solidFill>
            <a:ln w="325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2072075" y="1452275"/>
              <a:ext cx="36050" cy="36050"/>
            </a:xfrm>
            <a:custGeom>
              <a:avLst/>
              <a:gdLst/>
              <a:ahLst/>
              <a:cxnLst/>
              <a:rect l="l" t="t" r="r" b="b"/>
              <a:pathLst>
                <a:path w="1442" h="1442" extrusionOk="0">
                  <a:moveTo>
                    <a:pt x="721" y="1"/>
                  </a:moveTo>
                  <a:cubicBezTo>
                    <a:pt x="324" y="1"/>
                    <a:pt x="1" y="324"/>
                    <a:pt x="1" y="721"/>
                  </a:cubicBezTo>
                  <a:cubicBezTo>
                    <a:pt x="1" y="1120"/>
                    <a:pt x="323" y="1442"/>
                    <a:pt x="721" y="1442"/>
                  </a:cubicBezTo>
                  <a:cubicBezTo>
                    <a:pt x="1120" y="1442"/>
                    <a:pt x="1442" y="1120"/>
                    <a:pt x="1442" y="721"/>
                  </a:cubicBezTo>
                  <a:cubicBezTo>
                    <a:pt x="1442" y="324"/>
                    <a:pt x="1120" y="1"/>
                    <a:pt x="721" y="1"/>
                  </a:cubicBezTo>
                  <a:close/>
                </a:path>
              </a:pathLst>
            </a:custGeom>
            <a:solidFill>
              <a:schemeClr val="dk1"/>
            </a:solidFill>
            <a:ln w="325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2261325" y="1126200"/>
              <a:ext cx="36075" cy="36075"/>
            </a:xfrm>
            <a:custGeom>
              <a:avLst/>
              <a:gdLst/>
              <a:ahLst/>
              <a:cxnLst/>
              <a:rect l="l" t="t" r="r" b="b"/>
              <a:pathLst>
                <a:path w="1443" h="1443" extrusionOk="0">
                  <a:moveTo>
                    <a:pt x="721" y="1"/>
                  </a:moveTo>
                  <a:cubicBezTo>
                    <a:pt x="324" y="1"/>
                    <a:pt x="1" y="324"/>
                    <a:pt x="1" y="722"/>
                  </a:cubicBezTo>
                  <a:cubicBezTo>
                    <a:pt x="1" y="1120"/>
                    <a:pt x="324" y="1443"/>
                    <a:pt x="721" y="1443"/>
                  </a:cubicBezTo>
                  <a:cubicBezTo>
                    <a:pt x="1120" y="1443"/>
                    <a:pt x="1443" y="1120"/>
                    <a:pt x="1443" y="722"/>
                  </a:cubicBezTo>
                  <a:cubicBezTo>
                    <a:pt x="1443" y="324"/>
                    <a:pt x="1120" y="1"/>
                    <a:pt x="721" y="1"/>
                  </a:cubicBezTo>
                  <a:close/>
                </a:path>
              </a:pathLst>
            </a:custGeom>
            <a:solidFill>
              <a:schemeClr val="dk1"/>
            </a:solidFill>
            <a:ln w="325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2261325" y="1289250"/>
              <a:ext cx="36075" cy="36075"/>
            </a:xfrm>
            <a:custGeom>
              <a:avLst/>
              <a:gdLst/>
              <a:ahLst/>
              <a:cxnLst/>
              <a:rect l="l" t="t" r="r" b="b"/>
              <a:pathLst>
                <a:path w="1443" h="1443" extrusionOk="0">
                  <a:moveTo>
                    <a:pt x="721" y="0"/>
                  </a:moveTo>
                  <a:cubicBezTo>
                    <a:pt x="324" y="0"/>
                    <a:pt x="1" y="323"/>
                    <a:pt x="1" y="721"/>
                  </a:cubicBezTo>
                  <a:cubicBezTo>
                    <a:pt x="1" y="1119"/>
                    <a:pt x="324" y="1442"/>
                    <a:pt x="721" y="1442"/>
                  </a:cubicBezTo>
                  <a:cubicBezTo>
                    <a:pt x="1120" y="1442"/>
                    <a:pt x="1443" y="1119"/>
                    <a:pt x="1443" y="721"/>
                  </a:cubicBezTo>
                  <a:cubicBezTo>
                    <a:pt x="1443" y="323"/>
                    <a:pt x="1120" y="0"/>
                    <a:pt x="721" y="0"/>
                  </a:cubicBezTo>
                  <a:close/>
                </a:path>
              </a:pathLst>
            </a:custGeom>
            <a:solidFill>
              <a:schemeClr val="dk1"/>
            </a:solidFill>
            <a:ln w="325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2261325" y="1452275"/>
              <a:ext cx="36075" cy="36050"/>
            </a:xfrm>
            <a:custGeom>
              <a:avLst/>
              <a:gdLst/>
              <a:ahLst/>
              <a:cxnLst/>
              <a:rect l="l" t="t" r="r" b="b"/>
              <a:pathLst>
                <a:path w="1443" h="1442" fill="none" extrusionOk="0">
                  <a:moveTo>
                    <a:pt x="721" y="1"/>
                  </a:moveTo>
                  <a:cubicBezTo>
                    <a:pt x="324" y="1"/>
                    <a:pt x="1" y="324"/>
                    <a:pt x="1" y="721"/>
                  </a:cubicBezTo>
                  <a:cubicBezTo>
                    <a:pt x="1" y="1120"/>
                    <a:pt x="324" y="1442"/>
                    <a:pt x="721" y="1442"/>
                  </a:cubicBezTo>
                  <a:cubicBezTo>
                    <a:pt x="1120" y="1442"/>
                    <a:pt x="1443" y="1120"/>
                    <a:pt x="1443" y="721"/>
                  </a:cubicBezTo>
                  <a:cubicBezTo>
                    <a:pt x="1443" y="324"/>
                    <a:pt x="1120" y="1"/>
                    <a:pt x="72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2448150" y="1123775"/>
              <a:ext cx="40950" cy="40950"/>
            </a:xfrm>
            <a:custGeom>
              <a:avLst/>
              <a:gdLst/>
              <a:ahLst/>
              <a:cxnLst/>
              <a:rect l="l" t="t" r="r" b="b"/>
              <a:pathLst>
                <a:path w="1638" h="1638" fill="none" extrusionOk="0">
                  <a:moveTo>
                    <a:pt x="1484" y="541"/>
                  </a:moveTo>
                  <a:cubicBezTo>
                    <a:pt x="1638" y="909"/>
                    <a:pt x="1464" y="1331"/>
                    <a:pt x="1097" y="1484"/>
                  </a:cubicBezTo>
                  <a:cubicBezTo>
                    <a:pt x="729" y="1638"/>
                    <a:pt x="308" y="1464"/>
                    <a:pt x="154" y="1097"/>
                  </a:cubicBezTo>
                  <a:cubicBezTo>
                    <a:pt x="0" y="729"/>
                    <a:pt x="174" y="307"/>
                    <a:pt x="541" y="154"/>
                  </a:cubicBezTo>
                  <a:cubicBezTo>
                    <a:pt x="909" y="0"/>
                    <a:pt x="1331" y="174"/>
                    <a:pt x="1484" y="54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2450575" y="1289250"/>
              <a:ext cx="36100" cy="36075"/>
            </a:xfrm>
            <a:custGeom>
              <a:avLst/>
              <a:gdLst/>
              <a:ahLst/>
              <a:cxnLst/>
              <a:rect l="l" t="t" r="r" b="b"/>
              <a:pathLst>
                <a:path w="1444" h="1443" extrusionOk="0">
                  <a:moveTo>
                    <a:pt x="722" y="0"/>
                  </a:moveTo>
                  <a:cubicBezTo>
                    <a:pt x="324" y="0"/>
                    <a:pt x="1" y="323"/>
                    <a:pt x="1" y="721"/>
                  </a:cubicBezTo>
                  <a:cubicBezTo>
                    <a:pt x="1" y="1119"/>
                    <a:pt x="324" y="1442"/>
                    <a:pt x="722" y="1442"/>
                  </a:cubicBezTo>
                  <a:cubicBezTo>
                    <a:pt x="1120" y="1442"/>
                    <a:pt x="1443" y="1119"/>
                    <a:pt x="1443" y="721"/>
                  </a:cubicBezTo>
                  <a:cubicBezTo>
                    <a:pt x="1443" y="323"/>
                    <a:pt x="1120" y="0"/>
                    <a:pt x="722" y="0"/>
                  </a:cubicBezTo>
                  <a:close/>
                </a:path>
              </a:pathLst>
            </a:custGeom>
            <a:solidFill>
              <a:schemeClr val="dk1"/>
            </a:solidFill>
            <a:ln w="325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" name="Google Shape;144;p5"/>
          <p:cNvGrpSpPr/>
          <p:nvPr/>
        </p:nvGrpSpPr>
        <p:grpSpPr>
          <a:xfrm rot="-5400000" flipH="1">
            <a:off x="64778" y="161087"/>
            <a:ext cx="546720" cy="477925"/>
            <a:chOff x="2072075" y="1123775"/>
            <a:chExt cx="417025" cy="364550"/>
          </a:xfrm>
        </p:grpSpPr>
        <p:sp>
          <p:nvSpPr>
            <p:cNvPr id="145" name="Google Shape;145;p5"/>
            <p:cNvSpPr/>
            <p:nvPr/>
          </p:nvSpPr>
          <p:spPr>
            <a:xfrm>
              <a:off x="2072075" y="1126200"/>
              <a:ext cx="36050" cy="36075"/>
            </a:xfrm>
            <a:custGeom>
              <a:avLst/>
              <a:gdLst/>
              <a:ahLst/>
              <a:cxnLst/>
              <a:rect l="l" t="t" r="r" b="b"/>
              <a:pathLst>
                <a:path w="1442" h="1443" extrusionOk="0">
                  <a:moveTo>
                    <a:pt x="721" y="1"/>
                  </a:moveTo>
                  <a:cubicBezTo>
                    <a:pt x="324" y="1"/>
                    <a:pt x="1" y="324"/>
                    <a:pt x="1" y="722"/>
                  </a:cubicBezTo>
                  <a:cubicBezTo>
                    <a:pt x="1" y="1120"/>
                    <a:pt x="323" y="1443"/>
                    <a:pt x="721" y="1443"/>
                  </a:cubicBezTo>
                  <a:cubicBezTo>
                    <a:pt x="1120" y="1443"/>
                    <a:pt x="1442" y="1120"/>
                    <a:pt x="1442" y="722"/>
                  </a:cubicBezTo>
                  <a:cubicBezTo>
                    <a:pt x="1442" y="324"/>
                    <a:pt x="1120" y="1"/>
                    <a:pt x="7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2072075" y="1289250"/>
              <a:ext cx="36050" cy="36075"/>
            </a:xfrm>
            <a:custGeom>
              <a:avLst/>
              <a:gdLst/>
              <a:ahLst/>
              <a:cxnLst/>
              <a:rect l="l" t="t" r="r" b="b"/>
              <a:pathLst>
                <a:path w="1442" h="1443" extrusionOk="0">
                  <a:moveTo>
                    <a:pt x="721" y="0"/>
                  </a:moveTo>
                  <a:cubicBezTo>
                    <a:pt x="324" y="0"/>
                    <a:pt x="1" y="323"/>
                    <a:pt x="1" y="721"/>
                  </a:cubicBezTo>
                  <a:cubicBezTo>
                    <a:pt x="1" y="1119"/>
                    <a:pt x="323" y="1442"/>
                    <a:pt x="721" y="1442"/>
                  </a:cubicBezTo>
                  <a:cubicBezTo>
                    <a:pt x="1120" y="1442"/>
                    <a:pt x="1442" y="1119"/>
                    <a:pt x="1442" y="721"/>
                  </a:cubicBezTo>
                  <a:cubicBezTo>
                    <a:pt x="1442" y="323"/>
                    <a:pt x="1120" y="0"/>
                    <a:pt x="721" y="0"/>
                  </a:cubicBezTo>
                  <a:close/>
                </a:path>
              </a:pathLst>
            </a:custGeom>
            <a:solidFill>
              <a:schemeClr val="dk1"/>
            </a:solidFill>
            <a:ln w="325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2072075" y="1452275"/>
              <a:ext cx="36050" cy="36050"/>
            </a:xfrm>
            <a:custGeom>
              <a:avLst/>
              <a:gdLst/>
              <a:ahLst/>
              <a:cxnLst/>
              <a:rect l="l" t="t" r="r" b="b"/>
              <a:pathLst>
                <a:path w="1442" h="1442" extrusionOk="0">
                  <a:moveTo>
                    <a:pt x="721" y="1"/>
                  </a:moveTo>
                  <a:cubicBezTo>
                    <a:pt x="324" y="1"/>
                    <a:pt x="1" y="324"/>
                    <a:pt x="1" y="721"/>
                  </a:cubicBezTo>
                  <a:cubicBezTo>
                    <a:pt x="1" y="1120"/>
                    <a:pt x="323" y="1442"/>
                    <a:pt x="721" y="1442"/>
                  </a:cubicBezTo>
                  <a:cubicBezTo>
                    <a:pt x="1120" y="1442"/>
                    <a:pt x="1442" y="1120"/>
                    <a:pt x="1442" y="721"/>
                  </a:cubicBezTo>
                  <a:cubicBezTo>
                    <a:pt x="1442" y="324"/>
                    <a:pt x="1120" y="1"/>
                    <a:pt x="721" y="1"/>
                  </a:cubicBezTo>
                  <a:close/>
                </a:path>
              </a:pathLst>
            </a:custGeom>
            <a:solidFill>
              <a:schemeClr val="dk1"/>
            </a:solidFill>
            <a:ln w="325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2261325" y="1126200"/>
              <a:ext cx="36075" cy="36075"/>
            </a:xfrm>
            <a:custGeom>
              <a:avLst/>
              <a:gdLst/>
              <a:ahLst/>
              <a:cxnLst/>
              <a:rect l="l" t="t" r="r" b="b"/>
              <a:pathLst>
                <a:path w="1443" h="1443" extrusionOk="0">
                  <a:moveTo>
                    <a:pt x="721" y="1"/>
                  </a:moveTo>
                  <a:cubicBezTo>
                    <a:pt x="324" y="1"/>
                    <a:pt x="1" y="324"/>
                    <a:pt x="1" y="722"/>
                  </a:cubicBezTo>
                  <a:cubicBezTo>
                    <a:pt x="1" y="1120"/>
                    <a:pt x="324" y="1443"/>
                    <a:pt x="721" y="1443"/>
                  </a:cubicBezTo>
                  <a:cubicBezTo>
                    <a:pt x="1120" y="1443"/>
                    <a:pt x="1443" y="1120"/>
                    <a:pt x="1443" y="722"/>
                  </a:cubicBezTo>
                  <a:cubicBezTo>
                    <a:pt x="1443" y="324"/>
                    <a:pt x="1120" y="1"/>
                    <a:pt x="721" y="1"/>
                  </a:cubicBezTo>
                  <a:close/>
                </a:path>
              </a:pathLst>
            </a:custGeom>
            <a:solidFill>
              <a:schemeClr val="dk1"/>
            </a:solidFill>
            <a:ln w="325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2261325" y="1289250"/>
              <a:ext cx="36075" cy="36075"/>
            </a:xfrm>
            <a:custGeom>
              <a:avLst/>
              <a:gdLst/>
              <a:ahLst/>
              <a:cxnLst/>
              <a:rect l="l" t="t" r="r" b="b"/>
              <a:pathLst>
                <a:path w="1443" h="1443" extrusionOk="0">
                  <a:moveTo>
                    <a:pt x="721" y="0"/>
                  </a:moveTo>
                  <a:cubicBezTo>
                    <a:pt x="324" y="0"/>
                    <a:pt x="1" y="323"/>
                    <a:pt x="1" y="721"/>
                  </a:cubicBezTo>
                  <a:cubicBezTo>
                    <a:pt x="1" y="1119"/>
                    <a:pt x="324" y="1442"/>
                    <a:pt x="721" y="1442"/>
                  </a:cubicBezTo>
                  <a:cubicBezTo>
                    <a:pt x="1120" y="1442"/>
                    <a:pt x="1443" y="1119"/>
                    <a:pt x="1443" y="721"/>
                  </a:cubicBezTo>
                  <a:cubicBezTo>
                    <a:pt x="1443" y="323"/>
                    <a:pt x="1120" y="0"/>
                    <a:pt x="72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2261325" y="1452275"/>
              <a:ext cx="36075" cy="36050"/>
            </a:xfrm>
            <a:custGeom>
              <a:avLst/>
              <a:gdLst/>
              <a:ahLst/>
              <a:cxnLst/>
              <a:rect l="l" t="t" r="r" b="b"/>
              <a:pathLst>
                <a:path w="1443" h="1442" fill="none" extrusionOk="0">
                  <a:moveTo>
                    <a:pt x="721" y="1"/>
                  </a:moveTo>
                  <a:cubicBezTo>
                    <a:pt x="324" y="1"/>
                    <a:pt x="1" y="324"/>
                    <a:pt x="1" y="721"/>
                  </a:cubicBezTo>
                  <a:cubicBezTo>
                    <a:pt x="1" y="1120"/>
                    <a:pt x="324" y="1442"/>
                    <a:pt x="721" y="1442"/>
                  </a:cubicBezTo>
                  <a:cubicBezTo>
                    <a:pt x="1120" y="1442"/>
                    <a:pt x="1443" y="1120"/>
                    <a:pt x="1443" y="721"/>
                  </a:cubicBezTo>
                  <a:cubicBezTo>
                    <a:pt x="1443" y="324"/>
                    <a:pt x="1120" y="1"/>
                    <a:pt x="72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2448150" y="1123775"/>
              <a:ext cx="40950" cy="40950"/>
            </a:xfrm>
            <a:custGeom>
              <a:avLst/>
              <a:gdLst/>
              <a:ahLst/>
              <a:cxnLst/>
              <a:rect l="l" t="t" r="r" b="b"/>
              <a:pathLst>
                <a:path w="1638" h="1638" fill="none" extrusionOk="0">
                  <a:moveTo>
                    <a:pt x="1484" y="541"/>
                  </a:moveTo>
                  <a:cubicBezTo>
                    <a:pt x="1638" y="909"/>
                    <a:pt x="1464" y="1331"/>
                    <a:pt x="1097" y="1484"/>
                  </a:cubicBezTo>
                  <a:cubicBezTo>
                    <a:pt x="729" y="1638"/>
                    <a:pt x="308" y="1464"/>
                    <a:pt x="154" y="1097"/>
                  </a:cubicBezTo>
                  <a:cubicBezTo>
                    <a:pt x="0" y="729"/>
                    <a:pt x="174" y="307"/>
                    <a:pt x="541" y="154"/>
                  </a:cubicBezTo>
                  <a:cubicBezTo>
                    <a:pt x="909" y="0"/>
                    <a:pt x="1331" y="174"/>
                    <a:pt x="1484" y="54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2450575" y="1289250"/>
              <a:ext cx="36100" cy="36075"/>
            </a:xfrm>
            <a:custGeom>
              <a:avLst/>
              <a:gdLst/>
              <a:ahLst/>
              <a:cxnLst/>
              <a:rect l="l" t="t" r="r" b="b"/>
              <a:pathLst>
                <a:path w="1444" h="1443" extrusionOk="0">
                  <a:moveTo>
                    <a:pt x="722" y="0"/>
                  </a:moveTo>
                  <a:cubicBezTo>
                    <a:pt x="324" y="0"/>
                    <a:pt x="1" y="323"/>
                    <a:pt x="1" y="721"/>
                  </a:cubicBezTo>
                  <a:cubicBezTo>
                    <a:pt x="1" y="1119"/>
                    <a:pt x="324" y="1442"/>
                    <a:pt x="722" y="1442"/>
                  </a:cubicBezTo>
                  <a:cubicBezTo>
                    <a:pt x="1120" y="1442"/>
                    <a:pt x="1443" y="1119"/>
                    <a:pt x="1443" y="721"/>
                  </a:cubicBezTo>
                  <a:cubicBezTo>
                    <a:pt x="1443" y="323"/>
                    <a:pt x="1120" y="0"/>
                    <a:pt x="722" y="0"/>
                  </a:cubicBezTo>
                  <a:close/>
                </a:path>
              </a:pathLst>
            </a:custGeom>
            <a:solidFill>
              <a:schemeClr val="dk1"/>
            </a:solidFill>
            <a:ln w="325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3" name="Google Shape;153;p5"/>
          <p:cNvSpPr txBox="1">
            <a:spLocks noGrp="1"/>
          </p:cNvSpPr>
          <p:nvPr>
            <p:ph type="subTitle" idx="1"/>
          </p:nvPr>
        </p:nvSpPr>
        <p:spPr>
          <a:xfrm>
            <a:off x="983975" y="2416700"/>
            <a:ext cx="3165000" cy="52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SemiBold"/>
              <a:buNone/>
              <a:defRPr sz="2100" b="1" i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SemiBold"/>
              <a:buNone/>
              <a:defRPr sz="2400">
                <a:solidFill>
                  <a:schemeClr val="dk1"/>
                </a:solidFill>
                <a:latin typeface="Archivo SemiBold"/>
                <a:ea typeface="Archivo SemiBold"/>
                <a:cs typeface="Archivo SemiBold"/>
                <a:sym typeface="Archivo Semi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SemiBold"/>
              <a:buNone/>
              <a:defRPr sz="2400">
                <a:solidFill>
                  <a:schemeClr val="dk1"/>
                </a:solidFill>
                <a:latin typeface="Archivo SemiBold"/>
                <a:ea typeface="Archivo SemiBold"/>
                <a:cs typeface="Archivo SemiBold"/>
                <a:sym typeface="Archivo Semi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SemiBold"/>
              <a:buNone/>
              <a:defRPr sz="2400">
                <a:solidFill>
                  <a:schemeClr val="dk1"/>
                </a:solidFill>
                <a:latin typeface="Archivo SemiBold"/>
                <a:ea typeface="Archivo SemiBold"/>
                <a:cs typeface="Archivo SemiBold"/>
                <a:sym typeface="Archivo Semi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SemiBold"/>
              <a:buNone/>
              <a:defRPr sz="2400">
                <a:solidFill>
                  <a:schemeClr val="dk1"/>
                </a:solidFill>
                <a:latin typeface="Archivo SemiBold"/>
                <a:ea typeface="Archivo SemiBold"/>
                <a:cs typeface="Archivo SemiBold"/>
                <a:sym typeface="Archivo Semi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SemiBold"/>
              <a:buNone/>
              <a:defRPr sz="2400">
                <a:solidFill>
                  <a:schemeClr val="dk1"/>
                </a:solidFill>
                <a:latin typeface="Archivo SemiBold"/>
                <a:ea typeface="Archivo SemiBold"/>
                <a:cs typeface="Archivo SemiBold"/>
                <a:sym typeface="Archivo Semi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SemiBold"/>
              <a:buNone/>
              <a:defRPr sz="2400">
                <a:solidFill>
                  <a:schemeClr val="dk1"/>
                </a:solidFill>
                <a:latin typeface="Archivo SemiBold"/>
                <a:ea typeface="Archivo SemiBold"/>
                <a:cs typeface="Archivo SemiBold"/>
                <a:sym typeface="Archivo Semi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SemiBold"/>
              <a:buNone/>
              <a:defRPr sz="2400">
                <a:solidFill>
                  <a:schemeClr val="dk1"/>
                </a:solidFill>
                <a:latin typeface="Archivo SemiBold"/>
                <a:ea typeface="Archivo SemiBold"/>
                <a:cs typeface="Archivo SemiBold"/>
                <a:sym typeface="Archivo Semi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SemiBold"/>
              <a:buNone/>
              <a:defRPr sz="2400">
                <a:solidFill>
                  <a:schemeClr val="dk1"/>
                </a:solidFill>
                <a:latin typeface="Archivo SemiBold"/>
                <a:ea typeface="Archivo SemiBold"/>
                <a:cs typeface="Archivo SemiBold"/>
                <a:sym typeface="Archivo SemiBold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4" name="Google Shape;154;p5"/>
          <p:cNvSpPr txBox="1">
            <a:spLocks noGrp="1"/>
          </p:cNvSpPr>
          <p:nvPr>
            <p:ph type="subTitle" idx="2"/>
          </p:nvPr>
        </p:nvSpPr>
        <p:spPr>
          <a:xfrm>
            <a:off x="4995025" y="2416700"/>
            <a:ext cx="3165000" cy="52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SemiBold"/>
              <a:buNone/>
              <a:defRPr sz="2100" b="1" i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SemiBold"/>
              <a:buNone/>
              <a:defRPr sz="2400">
                <a:solidFill>
                  <a:schemeClr val="dk1"/>
                </a:solidFill>
                <a:latin typeface="Archivo SemiBold"/>
                <a:ea typeface="Archivo SemiBold"/>
                <a:cs typeface="Archivo SemiBold"/>
                <a:sym typeface="Archivo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SemiBold"/>
              <a:buNone/>
              <a:defRPr sz="2400">
                <a:solidFill>
                  <a:schemeClr val="dk1"/>
                </a:solidFill>
                <a:latin typeface="Archivo SemiBold"/>
                <a:ea typeface="Archivo SemiBold"/>
                <a:cs typeface="Archivo SemiBold"/>
                <a:sym typeface="Archivo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SemiBold"/>
              <a:buNone/>
              <a:defRPr sz="2400">
                <a:solidFill>
                  <a:schemeClr val="dk1"/>
                </a:solidFill>
                <a:latin typeface="Archivo SemiBold"/>
                <a:ea typeface="Archivo SemiBold"/>
                <a:cs typeface="Archivo SemiBold"/>
                <a:sym typeface="Archivo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SemiBold"/>
              <a:buNone/>
              <a:defRPr sz="2400">
                <a:solidFill>
                  <a:schemeClr val="dk1"/>
                </a:solidFill>
                <a:latin typeface="Archivo SemiBold"/>
                <a:ea typeface="Archivo SemiBold"/>
                <a:cs typeface="Archivo SemiBold"/>
                <a:sym typeface="Archivo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SemiBold"/>
              <a:buNone/>
              <a:defRPr sz="2400">
                <a:solidFill>
                  <a:schemeClr val="dk1"/>
                </a:solidFill>
                <a:latin typeface="Archivo SemiBold"/>
                <a:ea typeface="Archivo SemiBold"/>
                <a:cs typeface="Archivo SemiBold"/>
                <a:sym typeface="Archivo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SemiBold"/>
              <a:buNone/>
              <a:defRPr sz="2400">
                <a:solidFill>
                  <a:schemeClr val="dk1"/>
                </a:solidFill>
                <a:latin typeface="Archivo SemiBold"/>
                <a:ea typeface="Archivo SemiBold"/>
                <a:cs typeface="Archivo SemiBold"/>
                <a:sym typeface="Archivo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SemiBold"/>
              <a:buNone/>
              <a:defRPr sz="2400">
                <a:solidFill>
                  <a:schemeClr val="dk1"/>
                </a:solidFill>
                <a:latin typeface="Archivo SemiBold"/>
                <a:ea typeface="Archivo SemiBold"/>
                <a:cs typeface="Archivo SemiBold"/>
                <a:sym typeface="Archivo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SemiBold"/>
              <a:buNone/>
              <a:defRPr sz="2400">
                <a:solidFill>
                  <a:schemeClr val="dk1"/>
                </a:solidFill>
                <a:latin typeface="Archivo SemiBold"/>
                <a:ea typeface="Archivo SemiBold"/>
                <a:cs typeface="Archivo SemiBold"/>
                <a:sym typeface="Archivo SemiBold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5" name="Google Shape;155;p5"/>
          <p:cNvSpPr txBox="1">
            <a:spLocks noGrp="1"/>
          </p:cNvSpPr>
          <p:nvPr>
            <p:ph type="subTitle" idx="3"/>
          </p:nvPr>
        </p:nvSpPr>
        <p:spPr>
          <a:xfrm>
            <a:off x="983975" y="2917150"/>
            <a:ext cx="3165000" cy="12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6" name="Google Shape;156;p5"/>
          <p:cNvSpPr txBox="1">
            <a:spLocks noGrp="1"/>
          </p:cNvSpPr>
          <p:nvPr>
            <p:ph type="subTitle" idx="4"/>
          </p:nvPr>
        </p:nvSpPr>
        <p:spPr>
          <a:xfrm>
            <a:off x="4995025" y="2917150"/>
            <a:ext cx="3165000" cy="12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7" name="Google Shape;157;p5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48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9"/>
          <p:cNvPicPr preferRelativeResize="0"/>
          <p:nvPr/>
        </p:nvPicPr>
        <p:blipFill rotWithShape="1">
          <a:blip r:embed="rId2">
            <a:alphaModFix amt="77000"/>
          </a:blip>
          <a:srcRect l="3479" r="3479"/>
          <a:stretch/>
        </p:blipFill>
        <p:spPr>
          <a:xfrm flipH="1"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5" name="Google Shape;265;p9"/>
          <p:cNvGrpSpPr/>
          <p:nvPr/>
        </p:nvGrpSpPr>
        <p:grpSpPr>
          <a:xfrm>
            <a:off x="715100" y="535000"/>
            <a:ext cx="7713944" cy="4073353"/>
            <a:chOff x="715100" y="535000"/>
            <a:chExt cx="7713944" cy="4073353"/>
          </a:xfrm>
        </p:grpSpPr>
        <p:sp>
          <p:nvSpPr>
            <p:cNvPr id="266" name="Google Shape;266;p9"/>
            <p:cNvSpPr/>
            <p:nvPr/>
          </p:nvSpPr>
          <p:spPr>
            <a:xfrm>
              <a:off x="715100" y="535000"/>
              <a:ext cx="7564500" cy="3926100"/>
            </a:xfrm>
            <a:prstGeom prst="roundRect">
              <a:avLst>
                <a:gd name="adj" fmla="val 1301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9"/>
            <p:cNvSpPr/>
            <p:nvPr/>
          </p:nvSpPr>
          <p:spPr>
            <a:xfrm>
              <a:off x="864544" y="682253"/>
              <a:ext cx="7564500" cy="3926100"/>
            </a:xfrm>
            <a:prstGeom prst="roundRect">
              <a:avLst>
                <a:gd name="adj" fmla="val 11258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8" name="Google Shape;268;p9"/>
          <p:cNvGrpSpPr/>
          <p:nvPr/>
        </p:nvGrpSpPr>
        <p:grpSpPr>
          <a:xfrm rot="5400000">
            <a:off x="8532486" y="4510028"/>
            <a:ext cx="546720" cy="477958"/>
            <a:chOff x="2072075" y="1123775"/>
            <a:chExt cx="417025" cy="364575"/>
          </a:xfrm>
        </p:grpSpPr>
        <p:sp>
          <p:nvSpPr>
            <p:cNvPr id="269" name="Google Shape;269;p9"/>
            <p:cNvSpPr/>
            <p:nvPr/>
          </p:nvSpPr>
          <p:spPr>
            <a:xfrm>
              <a:off x="2072075" y="1126200"/>
              <a:ext cx="36050" cy="36075"/>
            </a:xfrm>
            <a:custGeom>
              <a:avLst/>
              <a:gdLst/>
              <a:ahLst/>
              <a:cxnLst/>
              <a:rect l="l" t="t" r="r" b="b"/>
              <a:pathLst>
                <a:path w="1442" h="1443" extrusionOk="0">
                  <a:moveTo>
                    <a:pt x="721" y="1"/>
                  </a:moveTo>
                  <a:cubicBezTo>
                    <a:pt x="324" y="1"/>
                    <a:pt x="1" y="324"/>
                    <a:pt x="1" y="722"/>
                  </a:cubicBezTo>
                  <a:cubicBezTo>
                    <a:pt x="1" y="1120"/>
                    <a:pt x="323" y="1443"/>
                    <a:pt x="721" y="1443"/>
                  </a:cubicBezTo>
                  <a:cubicBezTo>
                    <a:pt x="1120" y="1443"/>
                    <a:pt x="1442" y="1120"/>
                    <a:pt x="1442" y="722"/>
                  </a:cubicBezTo>
                  <a:cubicBezTo>
                    <a:pt x="1442" y="324"/>
                    <a:pt x="1120" y="1"/>
                    <a:pt x="721" y="1"/>
                  </a:cubicBezTo>
                  <a:close/>
                </a:path>
              </a:pathLst>
            </a:custGeom>
            <a:solidFill>
              <a:schemeClr val="dk1"/>
            </a:solidFill>
            <a:ln w="325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9"/>
            <p:cNvSpPr/>
            <p:nvPr/>
          </p:nvSpPr>
          <p:spPr>
            <a:xfrm>
              <a:off x="2072075" y="1289250"/>
              <a:ext cx="36050" cy="36075"/>
            </a:xfrm>
            <a:custGeom>
              <a:avLst/>
              <a:gdLst/>
              <a:ahLst/>
              <a:cxnLst/>
              <a:rect l="l" t="t" r="r" b="b"/>
              <a:pathLst>
                <a:path w="1442" h="1443" extrusionOk="0">
                  <a:moveTo>
                    <a:pt x="721" y="0"/>
                  </a:moveTo>
                  <a:cubicBezTo>
                    <a:pt x="324" y="0"/>
                    <a:pt x="1" y="323"/>
                    <a:pt x="1" y="721"/>
                  </a:cubicBezTo>
                  <a:cubicBezTo>
                    <a:pt x="1" y="1119"/>
                    <a:pt x="323" y="1442"/>
                    <a:pt x="721" y="1442"/>
                  </a:cubicBezTo>
                  <a:cubicBezTo>
                    <a:pt x="1120" y="1442"/>
                    <a:pt x="1442" y="1119"/>
                    <a:pt x="1442" y="721"/>
                  </a:cubicBezTo>
                  <a:cubicBezTo>
                    <a:pt x="1442" y="323"/>
                    <a:pt x="1120" y="0"/>
                    <a:pt x="721" y="0"/>
                  </a:cubicBezTo>
                  <a:close/>
                </a:path>
              </a:pathLst>
            </a:custGeom>
            <a:solidFill>
              <a:schemeClr val="dk1"/>
            </a:solidFill>
            <a:ln w="325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2072075" y="1452275"/>
              <a:ext cx="36050" cy="36050"/>
            </a:xfrm>
            <a:custGeom>
              <a:avLst/>
              <a:gdLst/>
              <a:ahLst/>
              <a:cxnLst/>
              <a:rect l="l" t="t" r="r" b="b"/>
              <a:pathLst>
                <a:path w="1442" h="1442" extrusionOk="0">
                  <a:moveTo>
                    <a:pt x="721" y="1"/>
                  </a:moveTo>
                  <a:cubicBezTo>
                    <a:pt x="324" y="1"/>
                    <a:pt x="1" y="324"/>
                    <a:pt x="1" y="721"/>
                  </a:cubicBezTo>
                  <a:cubicBezTo>
                    <a:pt x="1" y="1120"/>
                    <a:pt x="323" y="1442"/>
                    <a:pt x="721" y="1442"/>
                  </a:cubicBezTo>
                  <a:cubicBezTo>
                    <a:pt x="1120" y="1442"/>
                    <a:pt x="1442" y="1120"/>
                    <a:pt x="1442" y="721"/>
                  </a:cubicBezTo>
                  <a:cubicBezTo>
                    <a:pt x="1442" y="324"/>
                    <a:pt x="1120" y="1"/>
                    <a:pt x="721" y="1"/>
                  </a:cubicBezTo>
                  <a:close/>
                </a:path>
              </a:pathLst>
            </a:custGeom>
            <a:solidFill>
              <a:schemeClr val="dk1"/>
            </a:solidFill>
            <a:ln w="325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9"/>
            <p:cNvSpPr/>
            <p:nvPr/>
          </p:nvSpPr>
          <p:spPr>
            <a:xfrm>
              <a:off x="2261325" y="1126200"/>
              <a:ext cx="36075" cy="36075"/>
            </a:xfrm>
            <a:custGeom>
              <a:avLst/>
              <a:gdLst/>
              <a:ahLst/>
              <a:cxnLst/>
              <a:rect l="l" t="t" r="r" b="b"/>
              <a:pathLst>
                <a:path w="1443" h="1443" extrusionOk="0">
                  <a:moveTo>
                    <a:pt x="721" y="1"/>
                  </a:moveTo>
                  <a:cubicBezTo>
                    <a:pt x="324" y="1"/>
                    <a:pt x="1" y="324"/>
                    <a:pt x="1" y="722"/>
                  </a:cubicBezTo>
                  <a:cubicBezTo>
                    <a:pt x="1" y="1120"/>
                    <a:pt x="324" y="1443"/>
                    <a:pt x="721" y="1443"/>
                  </a:cubicBezTo>
                  <a:cubicBezTo>
                    <a:pt x="1120" y="1443"/>
                    <a:pt x="1443" y="1120"/>
                    <a:pt x="1443" y="722"/>
                  </a:cubicBezTo>
                  <a:cubicBezTo>
                    <a:pt x="1443" y="324"/>
                    <a:pt x="1120" y="1"/>
                    <a:pt x="721" y="1"/>
                  </a:cubicBezTo>
                  <a:close/>
                </a:path>
              </a:pathLst>
            </a:custGeom>
            <a:solidFill>
              <a:schemeClr val="dk1"/>
            </a:solidFill>
            <a:ln w="325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9"/>
            <p:cNvSpPr/>
            <p:nvPr/>
          </p:nvSpPr>
          <p:spPr>
            <a:xfrm>
              <a:off x="2261325" y="1289250"/>
              <a:ext cx="36075" cy="36075"/>
            </a:xfrm>
            <a:custGeom>
              <a:avLst/>
              <a:gdLst/>
              <a:ahLst/>
              <a:cxnLst/>
              <a:rect l="l" t="t" r="r" b="b"/>
              <a:pathLst>
                <a:path w="1443" h="1443" extrusionOk="0">
                  <a:moveTo>
                    <a:pt x="721" y="0"/>
                  </a:moveTo>
                  <a:cubicBezTo>
                    <a:pt x="324" y="0"/>
                    <a:pt x="1" y="323"/>
                    <a:pt x="1" y="721"/>
                  </a:cubicBezTo>
                  <a:cubicBezTo>
                    <a:pt x="1" y="1119"/>
                    <a:pt x="324" y="1442"/>
                    <a:pt x="721" y="1442"/>
                  </a:cubicBezTo>
                  <a:cubicBezTo>
                    <a:pt x="1120" y="1442"/>
                    <a:pt x="1443" y="1119"/>
                    <a:pt x="1443" y="721"/>
                  </a:cubicBezTo>
                  <a:cubicBezTo>
                    <a:pt x="1443" y="323"/>
                    <a:pt x="1120" y="0"/>
                    <a:pt x="721" y="0"/>
                  </a:cubicBezTo>
                  <a:close/>
                </a:path>
              </a:pathLst>
            </a:custGeom>
            <a:solidFill>
              <a:schemeClr val="dk1"/>
            </a:solidFill>
            <a:ln w="325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9"/>
            <p:cNvSpPr/>
            <p:nvPr/>
          </p:nvSpPr>
          <p:spPr>
            <a:xfrm>
              <a:off x="2261325" y="1452275"/>
              <a:ext cx="36075" cy="36050"/>
            </a:xfrm>
            <a:custGeom>
              <a:avLst/>
              <a:gdLst/>
              <a:ahLst/>
              <a:cxnLst/>
              <a:rect l="l" t="t" r="r" b="b"/>
              <a:pathLst>
                <a:path w="1443" h="1442" fill="none" extrusionOk="0">
                  <a:moveTo>
                    <a:pt x="721" y="1"/>
                  </a:moveTo>
                  <a:cubicBezTo>
                    <a:pt x="324" y="1"/>
                    <a:pt x="1" y="324"/>
                    <a:pt x="1" y="721"/>
                  </a:cubicBezTo>
                  <a:cubicBezTo>
                    <a:pt x="1" y="1120"/>
                    <a:pt x="324" y="1442"/>
                    <a:pt x="721" y="1442"/>
                  </a:cubicBezTo>
                  <a:cubicBezTo>
                    <a:pt x="1120" y="1442"/>
                    <a:pt x="1443" y="1120"/>
                    <a:pt x="1443" y="721"/>
                  </a:cubicBezTo>
                  <a:cubicBezTo>
                    <a:pt x="1443" y="324"/>
                    <a:pt x="1120" y="1"/>
                    <a:pt x="72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9"/>
            <p:cNvSpPr/>
            <p:nvPr/>
          </p:nvSpPr>
          <p:spPr>
            <a:xfrm>
              <a:off x="2448150" y="1123775"/>
              <a:ext cx="40950" cy="40950"/>
            </a:xfrm>
            <a:custGeom>
              <a:avLst/>
              <a:gdLst/>
              <a:ahLst/>
              <a:cxnLst/>
              <a:rect l="l" t="t" r="r" b="b"/>
              <a:pathLst>
                <a:path w="1638" h="1638" fill="none" extrusionOk="0">
                  <a:moveTo>
                    <a:pt x="1484" y="541"/>
                  </a:moveTo>
                  <a:cubicBezTo>
                    <a:pt x="1638" y="909"/>
                    <a:pt x="1464" y="1331"/>
                    <a:pt x="1097" y="1484"/>
                  </a:cubicBezTo>
                  <a:cubicBezTo>
                    <a:pt x="729" y="1638"/>
                    <a:pt x="308" y="1464"/>
                    <a:pt x="154" y="1097"/>
                  </a:cubicBezTo>
                  <a:cubicBezTo>
                    <a:pt x="0" y="729"/>
                    <a:pt x="174" y="307"/>
                    <a:pt x="541" y="154"/>
                  </a:cubicBezTo>
                  <a:cubicBezTo>
                    <a:pt x="909" y="0"/>
                    <a:pt x="1331" y="174"/>
                    <a:pt x="1484" y="54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9"/>
            <p:cNvSpPr/>
            <p:nvPr/>
          </p:nvSpPr>
          <p:spPr>
            <a:xfrm>
              <a:off x="2450575" y="1289250"/>
              <a:ext cx="36100" cy="36075"/>
            </a:xfrm>
            <a:custGeom>
              <a:avLst/>
              <a:gdLst/>
              <a:ahLst/>
              <a:cxnLst/>
              <a:rect l="l" t="t" r="r" b="b"/>
              <a:pathLst>
                <a:path w="1444" h="1443" extrusionOk="0">
                  <a:moveTo>
                    <a:pt x="722" y="0"/>
                  </a:moveTo>
                  <a:cubicBezTo>
                    <a:pt x="324" y="0"/>
                    <a:pt x="1" y="323"/>
                    <a:pt x="1" y="721"/>
                  </a:cubicBezTo>
                  <a:cubicBezTo>
                    <a:pt x="1" y="1119"/>
                    <a:pt x="324" y="1442"/>
                    <a:pt x="722" y="1442"/>
                  </a:cubicBezTo>
                  <a:cubicBezTo>
                    <a:pt x="1120" y="1442"/>
                    <a:pt x="1443" y="1119"/>
                    <a:pt x="1443" y="721"/>
                  </a:cubicBezTo>
                  <a:cubicBezTo>
                    <a:pt x="1443" y="323"/>
                    <a:pt x="1120" y="0"/>
                    <a:pt x="722" y="0"/>
                  </a:cubicBezTo>
                  <a:close/>
                </a:path>
              </a:pathLst>
            </a:custGeom>
            <a:solidFill>
              <a:schemeClr val="dk1"/>
            </a:solidFill>
            <a:ln w="325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9"/>
            <p:cNvSpPr/>
            <p:nvPr/>
          </p:nvSpPr>
          <p:spPr>
            <a:xfrm>
              <a:off x="2448150" y="1452250"/>
              <a:ext cx="40950" cy="36100"/>
            </a:xfrm>
            <a:custGeom>
              <a:avLst/>
              <a:gdLst/>
              <a:ahLst/>
              <a:cxnLst/>
              <a:rect l="l" t="t" r="r" b="b"/>
              <a:pathLst>
                <a:path w="1638" h="1444" extrusionOk="0">
                  <a:moveTo>
                    <a:pt x="819" y="1"/>
                  </a:moveTo>
                  <a:cubicBezTo>
                    <a:pt x="726" y="1"/>
                    <a:pt x="632" y="19"/>
                    <a:pt x="541" y="57"/>
                  </a:cubicBezTo>
                  <a:cubicBezTo>
                    <a:pt x="174" y="210"/>
                    <a:pt x="0" y="633"/>
                    <a:pt x="154" y="999"/>
                  </a:cubicBezTo>
                  <a:cubicBezTo>
                    <a:pt x="270" y="1276"/>
                    <a:pt x="538" y="1443"/>
                    <a:pt x="820" y="1443"/>
                  </a:cubicBezTo>
                  <a:cubicBezTo>
                    <a:pt x="912" y="1443"/>
                    <a:pt x="1006" y="1425"/>
                    <a:pt x="1097" y="1388"/>
                  </a:cubicBezTo>
                  <a:cubicBezTo>
                    <a:pt x="1464" y="1234"/>
                    <a:pt x="1638" y="811"/>
                    <a:pt x="1484" y="444"/>
                  </a:cubicBezTo>
                  <a:cubicBezTo>
                    <a:pt x="1369" y="168"/>
                    <a:pt x="1101" y="1"/>
                    <a:pt x="819" y="1"/>
                  </a:cubicBezTo>
                  <a:close/>
                </a:path>
              </a:pathLst>
            </a:custGeom>
            <a:solidFill>
              <a:schemeClr val="dk1"/>
            </a:solidFill>
            <a:ln w="300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78;p9"/>
          <p:cNvGrpSpPr/>
          <p:nvPr/>
        </p:nvGrpSpPr>
        <p:grpSpPr>
          <a:xfrm rot="5400000">
            <a:off x="-181740" y="402047"/>
            <a:ext cx="1039787" cy="477958"/>
            <a:chOff x="1882800" y="1123775"/>
            <a:chExt cx="793125" cy="364575"/>
          </a:xfrm>
        </p:grpSpPr>
        <p:sp>
          <p:nvSpPr>
            <p:cNvPr id="279" name="Google Shape;279;p9"/>
            <p:cNvSpPr/>
            <p:nvPr/>
          </p:nvSpPr>
          <p:spPr>
            <a:xfrm>
              <a:off x="1882800" y="1126200"/>
              <a:ext cx="36075" cy="36075"/>
            </a:xfrm>
            <a:custGeom>
              <a:avLst/>
              <a:gdLst/>
              <a:ahLst/>
              <a:cxnLst/>
              <a:rect l="l" t="t" r="r" b="b"/>
              <a:pathLst>
                <a:path w="1443" h="1443" extrusionOk="0">
                  <a:moveTo>
                    <a:pt x="722" y="1"/>
                  </a:moveTo>
                  <a:cubicBezTo>
                    <a:pt x="323" y="1"/>
                    <a:pt x="1" y="324"/>
                    <a:pt x="1" y="722"/>
                  </a:cubicBezTo>
                  <a:cubicBezTo>
                    <a:pt x="1" y="1120"/>
                    <a:pt x="323" y="1443"/>
                    <a:pt x="722" y="1443"/>
                  </a:cubicBezTo>
                  <a:cubicBezTo>
                    <a:pt x="1120" y="1443"/>
                    <a:pt x="1443" y="1120"/>
                    <a:pt x="1443" y="722"/>
                  </a:cubicBezTo>
                  <a:cubicBezTo>
                    <a:pt x="1443" y="324"/>
                    <a:pt x="1120" y="1"/>
                    <a:pt x="722" y="1"/>
                  </a:cubicBezTo>
                  <a:close/>
                </a:path>
              </a:pathLst>
            </a:custGeom>
            <a:solidFill>
              <a:schemeClr val="dk1"/>
            </a:solidFill>
            <a:ln w="325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9"/>
            <p:cNvSpPr/>
            <p:nvPr/>
          </p:nvSpPr>
          <p:spPr>
            <a:xfrm>
              <a:off x="1882800" y="1289250"/>
              <a:ext cx="36075" cy="36075"/>
            </a:xfrm>
            <a:custGeom>
              <a:avLst/>
              <a:gdLst/>
              <a:ahLst/>
              <a:cxnLst/>
              <a:rect l="l" t="t" r="r" b="b"/>
              <a:pathLst>
                <a:path w="1443" h="1443" fill="none" extrusionOk="0">
                  <a:moveTo>
                    <a:pt x="722" y="0"/>
                  </a:moveTo>
                  <a:cubicBezTo>
                    <a:pt x="323" y="0"/>
                    <a:pt x="1" y="323"/>
                    <a:pt x="1" y="721"/>
                  </a:cubicBezTo>
                  <a:cubicBezTo>
                    <a:pt x="1" y="1119"/>
                    <a:pt x="323" y="1442"/>
                    <a:pt x="722" y="1442"/>
                  </a:cubicBezTo>
                  <a:cubicBezTo>
                    <a:pt x="1120" y="1442"/>
                    <a:pt x="1443" y="1119"/>
                    <a:pt x="1443" y="721"/>
                  </a:cubicBezTo>
                  <a:cubicBezTo>
                    <a:pt x="1443" y="323"/>
                    <a:pt x="1120" y="0"/>
                    <a:pt x="72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9"/>
            <p:cNvSpPr/>
            <p:nvPr/>
          </p:nvSpPr>
          <p:spPr>
            <a:xfrm>
              <a:off x="1882800" y="1452275"/>
              <a:ext cx="36075" cy="36075"/>
            </a:xfrm>
            <a:custGeom>
              <a:avLst/>
              <a:gdLst/>
              <a:ahLst/>
              <a:cxnLst/>
              <a:rect l="l" t="t" r="r" b="b"/>
              <a:pathLst>
                <a:path w="1443" h="1443" extrusionOk="0">
                  <a:moveTo>
                    <a:pt x="722" y="1"/>
                  </a:moveTo>
                  <a:cubicBezTo>
                    <a:pt x="323" y="1"/>
                    <a:pt x="1" y="324"/>
                    <a:pt x="1" y="721"/>
                  </a:cubicBezTo>
                  <a:cubicBezTo>
                    <a:pt x="1" y="1120"/>
                    <a:pt x="323" y="1443"/>
                    <a:pt x="722" y="1443"/>
                  </a:cubicBezTo>
                  <a:cubicBezTo>
                    <a:pt x="1120" y="1443"/>
                    <a:pt x="1443" y="1120"/>
                    <a:pt x="1443" y="721"/>
                  </a:cubicBezTo>
                  <a:cubicBezTo>
                    <a:pt x="1443" y="324"/>
                    <a:pt x="1120" y="1"/>
                    <a:pt x="722" y="1"/>
                  </a:cubicBezTo>
                  <a:close/>
                </a:path>
              </a:pathLst>
            </a:custGeom>
            <a:solidFill>
              <a:schemeClr val="dk1"/>
            </a:solidFill>
            <a:ln w="325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9"/>
            <p:cNvSpPr/>
            <p:nvPr/>
          </p:nvSpPr>
          <p:spPr>
            <a:xfrm>
              <a:off x="2072075" y="1126200"/>
              <a:ext cx="36050" cy="36075"/>
            </a:xfrm>
            <a:custGeom>
              <a:avLst/>
              <a:gdLst/>
              <a:ahLst/>
              <a:cxnLst/>
              <a:rect l="l" t="t" r="r" b="b"/>
              <a:pathLst>
                <a:path w="1442" h="1443" extrusionOk="0">
                  <a:moveTo>
                    <a:pt x="721" y="1"/>
                  </a:moveTo>
                  <a:cubicBezTo>
                    <a:pt x="324" y="1"/>
                    <a:pt x="1" y="324"/>
                    <a:pt x="1" y="722"/>
                  </a:cubicBezTo>
                  <a:cubicBezTo>
                    <a:pt x="1" y="1120"/>
                    <a:pt x="323" y="1443"/>
                    <a:pt x="721" y="1443"/>
                  </a:cubicBezTo>
                  <a:cubicBezTo>
                    <a:pt x="1120" y="1443"/>
                    <a:pt x="1442" y="1120"/>
                    <a:pt x="1442" y="722"/>
                  </a:cubicBezTo>
                  <a:cubicBezTo>
                    <a:pt x="1442" y="324"/>
                    <a:pt x="1120" y="1"/>
                    <a:pt x="721" y="1"/>
                  </a:cubicBezTo>
                  <a:close/>
                </a:path>
              </a:pathLst>
            </a:custGeom>
            <a:solidFill>
              <a:schemeClr val="dk1"/>
            </a:solidFill>
            <a:ln w="325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9"/>
            <p:cNvSpPr/>
            <p:nvPr/>
          </p:nvSpPr>
          <p:spPr>
            <a:xfrm>
              <a:off x="2072075" y="1289250"/>
              <a:ext cx="36050" cy="36075"/>
            </a:xfrm>
            <a:custGeom>
              <a:avLst/>
              <a:gdLst/>
              <a:ahLst/>
              <a:cxnLst/>
              <a:rect l="l" t="t" r="r" b="b"/>
              <a:pathLst>
                <a:path w="1442" h="1443" extrusionOk="0">
                  <a:moveTo>
                    <a:pt x="721" y="0"/>
                  </a:moveTo>
                  <a:cubicBezTo>
                    <a:pt x="324" y="0"/>
                    <a:pt x="1" y="323"/>
                    <a:pt x="1" y="721"/>
                  </a:cubicBezTo>
                  <a:cubicBezTo>
                    <a:pt x="1" y="1119"/>
                    <a:pt x="323" y="1442"/>
                    <a:pt x="721" y="1442"/>
                  </a:cubicBezTo>
                  <a:cubicBezTo>
                    <a:pt x="1120" y="1442"/>
                    <a:pt x="1442" y="1119"/>
                    <a:pt x="1442" y="721"/>
                  </a:cubicBezTo>
                  <a:cubicBezTo>
                    <a:pt x="1442" y="323"/>
                    <a:pt x="1120" y="0"/>
                    <a:pt x="721" y="0"/>
                  </a:cubicBezTo>
                  <a:close/>
                </a:path>
              </a:pathLst>
            </a:custGeom>
            <a:solidFill>
              <a:schemeClr val="dk1"/>
            </a:solidFill>
            <a:ln w="325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9"/>
            <p:cNvSpPr/>
            <p:nvPr/>
          </p:nvSpPr>
          <p:spPr>
            <a:xfrm>
              <a:off x="2072075" y="1452275"/>
              <a:ext cx="36050" cy="36050"/>
            </a:xfrm>
            <a:custGeom>
              <a:avLst/>
              <a:gdLst/>
              <a:ahLst/>
              <a:cxnLst/>
              <a:rect l="l" t="t" r="r" b="b"/>
              <a:pathLst>
                <a:path w="1442" h="1442" extrusionOk="0">
                  <a:moveTo>
                    <a:pt x="721" y="1"/>
                  </a:moveTo>
                  <a:cubicBezTo>
                    <a:pt x="324" y="1"/>
                    <a:pt x="1" y="324"/>
                    <a:pt x="1" y="721"/>
                  </a:cubicBezTo>
                  <a:cubicBezTo>
                    <a:pt x="1" y="1120"/>
                    <a:pt x="323" y="1442"/>
                    <a:pt x="721" y="1442"/>
                  </a:cubicBezTo>
                  <a:cubicBezTo>
                    <a:pt x="1120" y="1442"/>
                    <a:pt x="1442" y="1120"/>
                    <a:pt x="1442" y="721"/>
                  </a:cubicBezTo>
                  <a:cubicBezTo>
                    <a:pt x="1442" y="324"/>
                    <a:pt x="1120" y="1"/>
                    <a:pt x="721" y="1"/>
                  </a:cubicBezTo>
                  <a:close/>
                </a:path>
              </a:pathLst>
            </a:custGeom>
            <a:solidFill>
              <a:schemeClr val="dk1"/>
            </a:solidFill>
            <a:ln w="325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9"/>
            <p:cNvSpPr/>
            <p:nvPr/>
          </p:nvSpPr>
          <p:spPr>
            <a:xfrm>
              <a:off x="2261325" y="1126200"/>
              <a:ext cx="36075" cy="36075"/>
            </a:xfrm>
            <a:custGeom>
              <a:avLst/>
              <a:gdLst/>
              <a:ahLst/>
              <a:cxnLst/>
              <a:rect l="l" t="t" r="r" b="b"/>
              <a:pathLst>
                <a:path w="1443" h="1443" extrusionOk="0">
                  <a:moveTo>
                    <a:pt x="721" y="1"/>
                  </a:moveTo>
                  <a:cubicBezTo>
                    <a:pt x="324" y="1"/>
                    <a:pt x="1" y="324"/>
                    <a:pt x="1" y="722"/>
                  </a:cubicBezTo>
                  <a:cubicBezTo>
                    <a:pt x="1" y="1120"/>
                    <a:pt x="324" y="1443"/>
                    <a:pt x="721" y="1443"/>
                  </a:cubicBezTo>
                  <a:cubicBezTo>
                    <a:pt x="1120" y="1443"/>
                    <a:pt x="1443" y="1120"/>
                    <a:pt x="1443" y="722"/>
                  </a:cubicBezTo>
                  <a:cubicBezTo>
                    <a:pt x="1443" y="324"/>
                    <a:pt x="1120" y="1"/>
                    <a:pt x="721" y="1"/>
                  </a:cubicBezTo>
                  <a:close/>
                </a:path>
              </a:pathLst>
            </a:custGeom>
            <a:solidFill>
              <a:schemeClr val="dk1"/>
            </a:solidFill>
            <a:ln w="325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9"/>
            <p:cNvSpPr/>
            <p:nvPr/>
          </p:nvSpPr>
          <p:spPr>
            <a:xfrm>
              <a:off x="2261325" y="1289250"/>
              <a:ext cx="36075" cy="36075"/>
            </a:xfrm>
            <a:custGeom>
              <a:avLst/>
              <a:gdLst/>
              <a:ahLst/>
              <a:cxnLst/>
              <a:rect l="l" t="t" r="r" b="b"/>
              <a:pathLst>
                <a:path w="1443" h="1443" extrusionOk="0">
                  <a:moveTo>
                    <a:pt x="721" y="0"/>
                  </a:moveTo>
                  <a:cubicBezTo>
                    <a:pt x="324" y="0"/>
                    <a:pt x="1" y="323"/>
                    <a:pt x="1" y="721"/>
                  </a:cubicBezTo>
                  <a:cubicBezTo>
                    <a:pt x="1" y="1119"/>
                    <a:pt x="324" y="1442"/>
                    <a:pt x="721" y="1442"/>
                  </a:cubicBezTo>
                  <a:cubicBezTo>
                    <a:pt x="1120" y="1442"/>
                    <a:pt x="1443" y="1119"/>
                    <a:pt x="1443" y="721"/>
                  </a:cubicBezTo>
                  <a:cubicBezTo>
                    <a:pt x="1443" y="323"/>
                    <a:pt x="1120" y="0"/>
                    <a:pt x="721" y="0"/>
                  </a:cubicBezTo>
                  <a:close/>
                </a:path>
              </a:pathLst>
            </a:custGeom>
            <a:solidFill>
              <a:schemeClr val="dk1"/>
            </a:solidFill>
            <a:ln w="325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9"/>
            <p:cNvSpPr/>
            <p:nvPr/>
          </p:nvSpPr>
          <p:spPr>
            <a:xfrm>
              <a:off x="2261325" y="1452275"/>
              <a:ext cx="36075" cy="36050"/>
            </a:xfrm>
            <a:custGeom>
              <a:avLst/>
              <a:gdLst/>
              <a:ahLst/>
              <a:cxnLst/>
              <a:rect l="l" t="t" r="r" b="b"/>
              <a:pathLst>
                <a:path w="1443" h="1442" fill="none" extrusionOk="0">
                  <a:moveTo>
                    <a:pt x="721" y="1"/>
                  </a:moveTo>
                  <a:cubicBezTo>
                    <a:pt x="324" y="1"/>
                    <a:pt x="1" y="324"/>
                    <a:pt x="1" y="721"/>
                  </a:cubicBezTo>
                  <a:cubicBezTo>
                    <a:pt x="1" y="1120"/>
                    <a:pt x="324" y="1442"/>
                    <a:pt x="721" y="1442"/>
                  </a:cubicBezTo>
                  <a:cubicBezTo>
                    <a:pt x="1120" y="1442"/>
                    <a:pt x="1443" y="1120"/>
                    <a:pt x="1443" y="721"/>
                  </a:cubicBezTo>
                  <a:cubicBezTo>
                    <a:pt x="1443" y="324"/>
                    <a:pt x="1120" y="1"/>
                    <a:pt x="72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9"/>
            <p:cNvSpPr/>
            <p:nvPr/>
          </p:nvSpPr>
          <p:spPr>
            <a:xfrm>
              <a:off x="2448150" y="1123775"/>
              <a:ext cx="40950" cy="40950"/>
            </a:xfrm>
            <a:custGeom>
              <a:avLst/>
              <a:gdLst/>
              <a:ahLst/>
              <a:cxnLst/>
              <a:rect l="l" t="t" r="r" b="b"/>
              <a:pathLst>
                <a:path w="1638" h="1638" fill="none" extrusionOk="0">
                  <a:moveTo>
                    <a:pt x="1484" y="541"/>
                  </a:moveTo>
                  <a:cubicBezTo>
                    <a:pt x="1638" y="909"/>
                    <a:pt x="1464" y="1331"/>
                    <a:pt x="1097" y="1484"/>
                  </a:cubicBezTo>
                  <a:cubicBezTo>
                    <a:pt x="729" y="1638"/>
                    <a:pt x="308" y="1464"/>
                    <a:pt x="154" y="1097"/>
                  </a:cubicBezTo>
                  <a:cubicBezTo>
                    <a:pt x="0" y="729"/>
                    <a:pt x="174" y="307"/>
                    <a:pt x="541" y="154"/>
                  </a:cubicBezTo>
                  <a:cubicBezTo>
                    <a:pt x="909" y="0"/>
                    <a:pt x="1331" y="174"/>
                    <a:pt x="1484" y="54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9"/>
            <p:cNvSpPr/>
            <p:nvPr/>
          </p:nvSpPr>
          <p:spPr>
            <a:xfrm>
              <a:off x="2450575" y="1289250"/>
              <a:ext cx="36100" cy="36075"/>
            </a:xfrm>
            <a:custGeom>
              <a:avLst/>
              <a:gdLst/>
              <a:ahLst/>
              <a:cxnLst/>
              <a:rect l="l" t="t" r="r" b="b"/>
              <a:pathLst>
                <a:path w="1444" h="1443" extrusionOk="0">
                  <a:moveTo>
                    <a:pt x="722" y="0"/>
                  </a:moveTo>
                  <a:cubicBezTo>
                    <a:pt x="324" y="0"/>
                    <a:pt x="1" y="323"/>
                    <a:pt x="1" y="721"/>
                  </a:cubicBezTo>
                  <a:cubicBezTo>
                    <a:pt x="1" y="1119"/>
                    <a:pt x="324" y="1442"/>
                    <a:pt x="722" y="1442"/>
                  </a:cubicBezTo>
                  <a:cubicBezTo>
                    <a:pt x="1120" y="1442"/>
                    <a:pt x="1443" y="1119"/>
                    <a:pt x="1443" y="721"/>
                  </a:cubicBezTo>
                  <a:cubicBezTo>
                    <a:pt x="1443" y="323"/>
                    <a:pt x="1120" y="0"/>
                    <a:pt x="722" y="0"/>
                  </a:cubicBezTo>
                  <a:close/>
                </a:path>
              </a:pathLst>
            </a:custGeom>
            <a:solidFill>
              <a:schemeClr val="dk1"/>
            </a:solidFill>
            <a:ln w="325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9"/>
            <p:cNvSpPr/>
            <p:nvPr/>
          </p:nvSpPr>
          <p:spPr>
            <a:xfrm>
              <a:off x="2448150" y="1452250"/>
              <a:ext cx="40950" cy="36100"/>
            </a:xfrm>
            <a:custGeom>
              <a:avLst/>
              <a:gdLst/>
              <a:ahLst/>
              <a:cxnLst/>
              <a:rect l="l" t="t" r="r" b="b"/>
              <a:pathLst>
                <a:path w="1638" h="1444" extrusionOk="0">
                  <a:moveTo>
                    <a:pt x="819" y="1"/>
                  </a:moveTo>
                  <a:cubicBezTo>
                    <a:pt x="726" y="1"/>
                    <a:pt x="632" y="19"/>
                    <a:pt x="541" y="57"/>
                  </a:cubicBezTo>
                  <a:cubicBezTo>
                    <a:pt x="174" y="210"/>
                    <a:pt x="0" y="633"/>
                    <a:pt x="154" y="999"/>
                  </a:cubicBezTo>
                  <a:cubicBezTo>
                    <a:pt x="270" y="1276"/>
                    <a:pt x="538" y="1443"/>
                    <a:pt x="820" y="1443"/>
                  </a:cubicBezTo>
                  <a:cubicBezTo>
                    <a:pt x="912" y="1443"/>
                    <a:pt x="1006" y="1425"/>
                    <a:pt x="1097" y="1388"/>
                  </a:cubicBezTo>
                  <a:cubicBezTo>
                    <a:pt x="1464" y="1234"/>
                    <a:pt x="1638" y="811"/>
                    <a:pt x="1484" y="444"/>
                  </a:cubicBezTo>
                  <a:cubicBezTo>
                    <a:pt x="1369" y="168"/>
                    <a:pt x="1101" y="1"/>
                    <a:pt x="819" y="1"/>
                  </a:cubicBezTo>
                  <a:close/>
                </a:path>
              </a:pathLst>
            </a:custGeom>
            <a:solidFill>
              <a:schemeClr val="dk1"/>
            </a:solidFill>
            <a:ln w="300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9"/>
            <p:cNvSpPr/>
            <p:nvPr/>
          </p:nvSpPr>
          <p:spPr>
            <a:xfrm>
              <a:off x="2639825" y="1126200"/>
              <a:ext cx="36100" cy="36075"/>
            </a:xfrm>
            <a:custGeom>
              <a:avLst/>
              <a:gdLst/>
              <a:ahLst/>
              <a:cxnLst/>
              <a:rect l="l" t="t" r="r" b="b"/>
              <a:pathLst>
                <a:path w="1444" h="1443" extrusionOk="0">
                  <a:moveTo>
                    <a:pt x="723" y="1"/>
                  </a:moveTo>
                  <a:cubicBezTo>
                    <a:pt x="324" y="1"/>
                    <a:pt x="1" y="324"/>
                    <a:pt x="1" y="722"/>
                  </a:cubicBezTo>
                  <a:cubicBezTo>
                    <a:pt x="1" y="1120"/>
                    <a:pt x="324" y="1443"/>
                    <a:pt x="723" y="1443"/>
                  </a:cubicBezTo>
                  <a:cubicBezTo>
                    <a:pt x="1120" y="1443"/>
                    <a:pt x="1443" y="1120"/>
                    <a:pt x="1443" y="722"/>
                  </a:cubicBezTo>
                  <a:cubicBezTo>
                    <a:pt x="1443" y="324"/>
                    <a:pt x="1120" y="1"/>
                    <a:pt x="723" y="1"/>
                  </a:cubicBezTo>
                  <a:close/>
                </a:path>
              </a:pathLst>
            </a:custGeom>
            <a:solidFill>
              <a:schemeClr val="dk1"/>
            </a:solidFill>
            <a:ln w="325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9"/>
            <p:cNvSpPr/>
            <p:nvPr/>
          </p:nvSpPr>
          <p:spPr>
            <a:xfrm>
              <a:off x="2639825" y="1289250"/>
              <a:ext cx="36100" cy="36075"/>
            </a:xfrm>
            <a:custGeom>
              <a:avLst/>
              <a:gdLst/>
              <a:ahLst/>
              <a:cxnLst/>
              <a:rect l="l" t="t" r="r" b="b"/>
              <a:pathLst>
                <a:path w="1444" h="1443" extrusionOk="0">
                  <a:moveTo>
                    <a:pt x="723" y="0"/>
                  </a:moveTo>
                  <a:cubicBezTo>
                    <a:pt x="324" y="0"/>
                    <a:pt x="1" y="323"/>
                    <a:pt x="1" y="721"/>
                  </a:cubicBezTo>
                  <a:cubicBezTo>
                    <a:pt x="1" y="1119"/>
                    <a:pt x="324" y="1442"/>
                    <a:pt x="723" y="1442"/>
                  </a:cubicBezTo>
                  <a:cubicBezTo>
                    <a:pt x="1120" y="1442"/>
                    <a:pt x="1443" y="1119"/>
                    <a:pt x="1443" y="721"/>
                  </a:cubicBezTo>
                  <a:cubicBezTo>
                    <a:pt x="1443" y="323"/>
                    <a:pt x="1120" y="0"/>
                    <a:pt x="723" y="0"/>
                  </a:cubicBezTo>
                  <a:close/>
                </a:path>
              </a:pathLst>
            </a:custGeom>
            <a:solidFill>
              <a:schemeClr val="dk1"/>
            </a:solidFill>
            <a:ln w="325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9"/>
            <p:cNvSpPr/>
            <p:nvPr/>
          </p:nvSpPr>
          <p:spPr>
            <a:xfrm>
              <a:off x="2639825" y="1452275"/>
              <a:ext cx="36100" cy="36050"/>
            </a:xfrm>
            <a:custGeom>
              <a:avLst/>
              <a:gdLst/>
              <a:ahLst/>
              <a:cxnLst/>
              <a:rect l="l" t="t" r="r" b="b"/>
              <a:pathLst>
                <a:path w="1444" h="1442" extrusionOk="0">
                  <a:moveTo>
                    <a:pt x="723" y="1"/>
                  </a:moveTo>
                  <a:cubicBezTo>
                    <a:pt x="324" y="1"/>
                    <a:pt x="1" y="324"/>
                    <a:pt x="1" y="721"/>
                  </a:cubicBezTo>
                  <a:cubicBezTo>
                    <a:pt x="1" y="1120"/>
                    <a:pt x="324" y="1442"/>
                    <a:pt x="723" y="1442"/>
                  </a:cubicBezTo>
                  <a:cubicBezTo>
                    <a:pt x="1120" y="1442"/>
                    <a:pt x="1443" y="1120"/>
                    <a:pt x="1443" y="721"/>
                  </a:cubicBezTo>
                  <a:cubicBezTo>
                    <a:pt x="1443" y="324"/>
                    <a:pt x="1120" y="1"/>
                    <a:pt x="723" y="1"/>
                  </a:cubicBezTo>
                  <a:close/>
                </a:path>
              </a:pathLst>
            </a:custGeom>
            <a:solidFill>
              <a:schemeClr val="dk1"/>
            </a:solidFill>
            <a:ln w="325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4" name="Google Shape;294;p9"/>
          <p:cNvGrpSpPr/>
          <p:nvPr/>
        </p:nvGrpSpPr>
        <p:grpSpPr>
          <a:xfrm flipH="1">
            <a:off x="421291" y="4348400"/>
            <a:ext cx="184587" cy="184592"/>
            <a:chOff x="5219175" y="1126200"/>
            <a:chExt cx="54150" cy="54150"/>
          </a:xfrm>
        </p:grpSpPr>
        <p:sp>
          <p:nvSpPr>
            <p:cNvPr id="295" name="Google Shape;295;p9"/>
            <p:cNvSpPr/>
            <p:nvPr/>
          </p:nvSpPr>
          <p:spPr>
            <a:xfrm>
              <a:off x="5246250" y="1126200"/>
              <a:ext cx="25" cy="18075"/>
            </a:xfrm>
            <a:custGeom>
              <a:avLst/>
              <a:gdLst/>
              <a:ahLst/>
              <a:cxnLst/>
              <a:rect l="l" t="t" r="r" b="b"/>
              <a:pathLst>
                <a:path w="1" h="723" fill="none" extrusionOk="0">
                  <a:moveTo>
                    <a:pt x="0" y="1"/>
                  </a:moveTo>
                  <a:lnTo>
                    <a:pt x="0" y="722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9"/>
            <p:cNvSpPr/>
            <p:nvPr/>
          </p:nvSpPr>
          <p:spPr>
            <a:xfrm>
              <a:off x="5246250" y="1162275"/>
              <a:ext cx="25" cy="18075"/>
            </a:xfrm>
            <a:custGeom>
              <a:avLst/>
              <a:gdLst/>
              <a:ahLst/>
              <a:cxnLst/>
              <a:rect l="l" t="t" r="r" b="b"/>
              <a:pathLst>
                <a:path w="1" h="723" fill="none" extrusionOk="0">
                  <a:moveTo>
                    <a:pt x="0" y="1"/>
                  </a:moveTo>
                  <a:lnTo>
                    <a:pt x="0" y="723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9"/>
            <p:cNvSpPr/>
            <p:nvPr/>
          </p:nvSpPr>
          <p:spPr>
            <a:xfrm>
              <a:off x="5255250" y="1153275"/>
              <a:ext cx="18075" cy="25"/>
            </a:xfrm>
            <a:custGeom>
              <a:avLst/>
              <a:gdLst/>
              <a:ahLst/>
              <a:cxnLst/>
              <a:rect l="l" t="t" r="r" b="b"/>
              <a:pathLst>
                <a:path w="723" h="1" fill="none" extrusionOk="0">
                  <a:moveTo>
                    <a:pt x="722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9"/>
            <p:cNvSpPr/>
            <p:nvPr/>
          </p:nvSpPr>
          <p:spPr>
            <a:xfrm>
              <a:off x="5219175" y="1153275"/>
              <a:ext cx="18075" cy="25"/>
            </a:xfrm>
            <a:custGeom>
              <a:avLst/>
              <a:gdLst/>
              <a:ahLst/>
              <a:cxnLst/>
              <a:rect l="l" t="t" r="r" b="b"/>
              <a:pathLst>
                <a:path w="723" h="1" fill="none" extrusionOk="0">
                  <a:moveTo>
                    <a:pt x="722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9" name="Google Shape;299;p9"/>
          <p:cNvSpPr/>
          <p:nvPr/>
        </p:nvSpPr>
        <p:spPr>
          <a:xfrm rot="10800000" flipH="1">
            <a:off x="8342849" y="-311165"/>
            <a:ext cx="1073516" cy="1073473"/>
          </a:xfrm>
          <a:custGeom>
            <a:avLst/>
            <a:gdLst/>
            <a:ahLst/>
            <a:cxnLst/>
            <a:rect l="l" t="t" r="r" b="b"/>
            <a:pathLst>
              <a:path w="25478" h="25477" fill="none" extrusionOk="0">
                <a:moveTo>
                  <a:pt x="21746" y="3731"/>
                </a:moveTo>
                <a:cubicBezTo>
                  <a:pt x="24135" y="6120"/>
                  <a:pt x="25477" y="9361"/>
                  <a:pt x="25477" y="12739"/>
                </a:cubicBezTo>
                <a:cubicBezTo>
                  <a:pt x="25477" y="16117"/>
                  <a:pt x="24135" y="19357"/>
                  <a:pt x="21746" y="21746"/>
                </a:cubicBezTo>
                <a:cubicBezTo>
                  <a:pt x="19358" y="24135"/>
                  <a:pt x="16117" y="25477"/>
                  <a:pt x="12739" y="25477"/>
                </a:cubicBezTo>
                <a:cubicBezTo>
                  <a:pt x="9360" y="25477"/>
                  <a:pt x="6120" y="24135"/>
                  <a:pt x="3732" y="21746"/>
                </a:cubicBezTo>
                <a:cubicBezTo>
                  <a:pt x="1343" y="19357"/>
                  <a:pt x="0" y="16117"/>
                  <a:pt x="0" y="12739"/>
                </a:cubicBezTo>
                <a:cubicBezTo>
                  <a:pt x="0" y="9361"/>
                  <a:pt x="1343" y="6120"/>
                  <a:pt x="3732" y="3731"/>
                </a:cubicBezTo>
                <a:cubicBezTo>
                  <a:pt x="6120" y="1342"/>
                  <a:pt x="9360" y="1"/>
                  <a:pt x="12739" y="1"/>
                </a:cubicBezTo>
                <a:cubicBezTo>
                  <a:pt x="16117" y="1"/>
                  <a:pt x="19358" y="1342"/>
                  <a:pt x="21746" y="3731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103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0" name="Google Shape;300;p9"/>
          <p:cNvGrpSpPr/>
          <p:nvPr/>
        </p:nvGrpSpPr>
        <p:grpSpPr>
          <a:xfrm flipH="1">
            <a:off x="8045777" y="126982"/>
            <a:ext cx="197149" cy="197149"/>
            <a:chOff x="5219175" y="1126200"/>
            <a:chExt cx="54150" cy="54150"/>
          </a:xfrm>
        </p:grpSpPr>
        <p:sp>
          <p:nvSpPr>
            <p:cNvPr id="301" name="Google Shape;301;p9"/>
            <p:cNvSpPr/>
            <p:nvPr/>
          </p:nvSpPr>
          <p:spPr>
            <a:xfrm>
              <a:off x="5246250" y="1126200"/>
              <a:ext cx="25" cy="18075"/>
            </a:xfrm>
            <a:custGeom>
              <a:avLst/>
              <a:gdLst/>
              <a:ahLst/>
              <a:cxnLst/>
              <a:rect l="l" t="t" r="r" b="b"/>
              <a:pathLst>
                <a:path w="1" h="723" fill="none" extrusionOk="0">
                  <a:moveTo>
                    <a:pt x="0" y="1"/>
                  </a:moveTo>
                  <a:lnTo>
                    <a:pt x="0" y="722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9"/>
            <p:cNvSpPr/>
            <p:nvPr/>
          </p:nvSpPr>
          <p:spPr>
            <a:xfrm>
              <a:off x="5246250" y="1162275"/>
              <a:ext cx="25" cy="18075"/>
            </a:xfrm>
            <a:custGeom>
              <a:avLst/>
              <a:gdLst/>
              <a:ahLst/>
              <a:cxnLst/>
              <a:rect l="l" t="t" r="r" b="b"/>
              <a:pathLst>
                <a:path w="1" h="723" fill="none" extrusionOk="0">
                  <a:moveTo>
                    <a:pt x="0" y="1"/>
                  </a:moveTo>
                  <a:lnTo>
                    <a:pt x="0" y="723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9"/>
            <p:cNvSpPr/>
            <p:nvPr/>
          </p:nvSpPr>
          <p:spPr>
            <a:xfrm>
              <a:off x="5255250" y="1153275"/>
              <a:ext cx="18075" cy="25"/>
            </a:xfrm>
            <a:custGeom>
              <a:avLst/>
              <a:gdLst/>
              <a:ahLst/>
              <a:cxnLst/>
              <a:rect l="l" t="t" r="r" b="b"/>
              <a:pathLst>
                <a:path w="723" h="1" fill="none" extrusionOk="0">
                  <a:moveTo>
                    <a:pt x="722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9"/>
            <p:cNvSpPr/>
            <p:nvPr/>
          </p:nvSpPr>
          <p:spPr>
            <a:xfrm>
              <a:off x="5219175" y="1153275"/>
              <a:ext cx="18075" cy="25"/>
            </a:xfrm>
            <a:custGeom>
              <a:avLst/>
              <a:gdLst/>
              <a:ahLst/>
              <a:cxnLst/>
              <a:rect l="l" t="t" r="r" b="b"/>
              <a:pathLst>
                <a:path w="723" h="1" fill="none" extrusionOk="0">
                  <a:moveTo>
                    <a:pt x="722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5" name="Google Shape;305;p9"/>
          <p:cNvSpPr/>
          <p:nvPr/>
        </p:nvSpPr>
        <p:spPr>
          <a:xfrm flipH="1">
            <a:off x="8438573" y="506499"/>
            <a:ext cx="409513" cy="409491"/>
          </a:xfrm>
          <a:custGeom>
            <a:avLst/>
            <a:gdLst/>
            <a:ahLst/>
            <a:cxnLst/>
            <a:rect l="l" t="t" r="r" b="b"/>
            <a:pathLst>
              <a:path w="9145" h="9144" extrusionOk="0">
                <a:moveTo>
                  <a:pt x="4573" y="0"/>
                </a:moveTo>
                <a:lnTo>
                  <a:pt x="4467" y="2286"/>
                </a:lnTo>
                <a:lnTo>
                  <a:pt x="4381" y="4162"/>
                </a:lnTo>
                <a:lnTo>
                  <a:pt x="3994" y="3866"/>
                </a:lnTo>
                <a:lnTo>
                  <a:pt x="3271" y="3310"/>
                </a:lnTo>
                <a:lnTo>
                  <a:pt x="3848" y="4017"/>
                </a:lnTo>
                <a:lnTo>
                  <a:pt x="4147" y="4382"/>
                </a:lnTo>
                <a:lnTo>
                  <a:pt x="2286" y="4467"/>
                </a:lnTo>
                <a:lnTo>
                  <a:pt x="0" y="4572"/>
                </a:lnTo>
                <a:lnTo>
                  <a:pt x="2286" y="4677"/>
                </a:lnTo>
                <a:lnTo>
                  <a:pt x="4157" y="4763"/>
                </a:lnTo>
                <a:lnTo>
                  <a:pt x="3859" y="5142"/>
                </a:lnTo>
                <a:lnTo>
                  <a:pt x="3296" y="5859"/>
                </a:lnTo>
                <a:lnTo>
                  <a:pt x="4009" y="5289"/>
                </a:lnTo>
                <a:lnTo>
                  <a:pt x="4382" y="4991"/>
                </a:lnTo>
                <a:lnTo>
                  <a:pt x="4467" y="6858"/>
                </a:lnTo>
                <a:lnTo>
                  <a:pt x="4572" y="9144"/>
                </a:lnTo>
                <a:lnTo>
                  <a:pt x="4678" y="6858"/>
                </a:lnTo>
                <a:lnTo>
                  <a:pt x="4763" y="4984"/>
                </a:lnTo>
                <a:lnTo>
                  <a:pt x="5146" y="5282"/>
                </a:lnTo>
                <a:lnTo>
                  <a:pt x="5866" y="5842"/>
                </a:lnTo>
                <a:lnTo>
                  <a:pt x="5292" y="5132"/>
                </a:lnTo>
                <a:lnTo>
                  <a:pt x="4994" y="4762"/>
                </a:lnTo>
                <a:lnTo>
                  <a:pt x="6858" y="4677"/>
                </a:lnTo>
                <a:lnTo>
                  <a:pt x="9144" y="4572"/>
                </a:lnTo>
                <a:lnTo>
                  <a:pt x="6858" y="4467"/>
                </a:lnTo>
                <a:lnTo>
                  <a:pt x="4978" y="4381"/>
                </a:lnTo>
                <a:lnTo>
                  <a:pt x="5272" y="3987"/>
                </a:lnTo>
                <a:lnTo>
                  <a:pt x="5822" y="3259"/>
                </a:lnTo>
                <a:lnTo>
                  <a:pt x="5121" y="3843"/>
                </a:lnTo>
                <a:lnTo>
                  <a:pt x="4763" y="4142"/>
                </a:lnTo>
                <a:lnTo>
                  <a:pt x="4678" y="2286"/>
                </a:lnTo>
                <a:lnTo>
                  <a:pt x="4573" y="0"/>
                </a:lnTo>
                <a:close/>
              </a:path>
            </a:pathLst>
          </a:custGeom>
          <a:solidFill>
            <a:srgbClr val="01010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9"/>
          <p:cNvSpPr txBox="1">
            <a:spLocks noGrp="1"/>
          </p:cNvSpPr>
          <p:nvPr>
            <p:ph type="title"/>
          </p:nvPr>
        </p:nvSpPr>
        <p:spPr>
          <a:xfrm>
            <a:off x="2241475" y="1240188"/>
            <a:ext cx="46611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7" name="Google Shape;307;p9"/>
          <p:cNvSpPr txBox="1">
            <a:spLocks noGrp="1"/>
          </p:cNvSpPr>
          <p:nvPr>
            <p:ph type="subTitle" idx="1"/>
          </p:nvPr>
        </p:nvSpPr>
        <p:spPr>
          <a:xfrm>
            <a:off x="2241425" y="2221513"/>
            <a:ext cx="4661100" cy="168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0"/>
          <p:cNvSpPr>
            <a:spLocks noGrp="1"/>
          </p:cNvSpPr>
          <p:nvPr>
            <p:ph type="pic" idx="2"/>
          </p:nvPr>
        </p:nvSpPr>
        <p:spPr>
          <a:xfrm>
            <a:off x="-9525" y="-1905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10" name="Google Shape;310;p10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4827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" name="Google Shape;460;p16"/>
          <p:cNvPicPr preferRelativeResize="0"/>
          <p:nvPr/>
        </p:nvPicPr>
        <p:blipFill rotWithShape="1">
          <a:blip r:embed="rId2">
            <a:alphaModFix amt="77000"/>
          </a:blip>
          <a:srcRect l="3479" r="3479"/>
          <a:stretch/>
        </p:blipFill>
        <p:spPr>
          <a:xfrm flipH="1"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1" name="Google Shape;461;p16"/>
          <p:cNvGrpSpPr/>
          <p:nvPr/>
        </p:nvGrpSpPr>
        <p:grpSpPr>
          <a:xfrm>
            <a:off x="715100" y="535000"/>
            <a:ext cx="7713944" cy="4073353"/>
            <a:chOff x="715100" y="535000"/>
            <a:chExt cx="7713944" cy="4073353"/>
          </a:xfrm>
        </p:grpSpPr>
        <p:sp>
          <p:nvSpPr>
            <p:cNvPr id="462" name="Google Shape;462;p16"/>
            <p:cNvSpPr/>
            <p:nvPr/>
          </p:nvSpPr>
          <p:spPr>
            <a:xfrm>
              <a:off x="715100" y="535000"/>
              <a:ext cx="7564500" cy="3926100"/>
            </a:xfrm>
            <a:prstGeom prst="roundRect">
              <a:avLst>
                <a:gd name="adj" fmla="val 1301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6"/>
            <p:cNvSpPr/>
            <p:nvPr/>
          </p:nvSpPr>
          <p:spPr>
            <a:xfrm>
              <a:off x="864544" y="682253"/>
              <a:ext cx="7564500" cy="3926100"/>
            </a:xfrm>
            <a:prstGeom prst="roundRect">
              <a:avLst>
                <a:gd name="adj" fmla="val 11258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4" name="Google Shape;464;p16"/>
          <p:cNvGrpSpPr/>
          <p:nvPr/>
        </p:nvGrpSpPr>
        <p:grpSpPr>
          <a:xfrm rot="5400000">
            <a:off x="8532486" y="4510028"/>
            <a:ext cx="546720" cy="477958"/>
            <a:chOff x="2072075" y="1123775"/>
            <a:chExt cx="417025" cy="364575"/>
          </a:xfrm>
        </p:grpSpPr>
        <p:sp>
          <p:nvSpPr>
            <p:cNvPr id="465" name="Google Shape;465;p16"/>
            <p:cNvSpPr/>
            <p:nvPr/>
          </p:nvSpPr>
          <p:spPr>
            <a:xfrm>
              <a:off x="2072075" y="1126200"/>
              <a:ext cx="36050" cy="36075"/>
            </a:xfrm>
            <a:custGeom>
              <a:avLst/>
              <a:gdLst/>
              <a:ahLst/>
              <a:cxnLst/>
              <a:rect l="l" t="t" r="r" b="b"/>
              <a:pathLst>
                <a:path w="1442" h="1443" extrusionOk="0">
                  <a:moveTo>
                    <a:pt x="721" y="1"/>
                  </a:moveTo>
                  <a:cubicBezTo>
                    <a:pt x="324" y="1"/>
                    <a:pt x="1" y="324"/>
                    <a:pt x="1" y="722"/>
                  </a:cubicBezTo>
                  <a:cubicBezTo>
                    <a:pt x="1" y="1120"/>
                    <a:pt x="323" y="1443"/>
                    <a:pt x="721" y="1443"/>
                  </a:cubicBezTo>
                  <a:cubicBezTo>
                    <a:pt x="1120" y="1443"/>
                    <a:pt x="1442" y="1120"/>
                    <a:pt x="1442" y="722"/>
                  </a:cubicBezTo>
                  <a:cubicBezTo>
                    <a:pt x="1442" y="324"/>
                    <a:pt x="1120" y="1"/>
                    <a:pt x="721" y="1"/>
                  </a:cubicBezTo>
                  <a:close/>
                </a:path>
              </a:pathLst>
            </a:custGeom>
            <a:solidFill>
              <a:schemeClr val="dk1"/>
            </a:solidFill>
            <a:ln w="325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6"/>
            <p:cNvSpPr/>
            <p:nvPr/>
          </p:nvSpPr>
          <p:spPr>
            <a:xfrm>
              <a:off x="2072075" y="1289250"/>
              <a:ext cx="36050" cy="36075"/>
            </a:xfrm>
            <a:custGeom>
              <a:avLst/>
              <a:gdLst/>
              <a:ahLst/>
              <a:cxnLst/>
              <a:rect l="l" t="t" r="r" b="b"/>
              <a:pathLst>
                <a:path w="1442" h="1443" extrusionOk="0">
                  <a:moveTo>
                    <a:pt x="721" y="0"/>
                  </a:moveTo>
                  <a:cubicBezTo>
                    <a:pt x="324" y="0"/>
                    <a:pt x="1" y="323"/>
                    <a:pt x="1" y="721"/>
                  </a:cubicBezTo>
                  <a:cubicBezTo>
                    <a:pt x="1" y="1119"/>
                    <a:pt x="323" y="1442"/>
                    <a:pt x="721" y="1442"/>
                  </a:cubicBezTo>
                  <a:cubicBezTo>
                    <a:pt x="1120" y="1442"/>
                    <a:pt x="1442" y="1119"/>
                    <a:pt x="1442" y="721"/>
                  </a:cubicBezTo>
                  <a:cubicBezTo>
                    <a:pt x="1442" y="323"/>
                    <a:pt x="1120" y="0"/>
                    <a:pt x="721" y="0"/>
                  </a:cubicBezTo>
                  <a:close/>
                </a:path>
              </a:pathLst>
            </a:custGeom>
            <a:solidFill>
              <a:schemeClr val="dk1"/>
            </a:solidFill>
            <a:ln w="325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6"/>
            <p:cNvSpPr/>
            <p:nvPr/>
          </p:nvSpPr>
          <p:spPr>
            <a:xfrm>
              <a:off x="2072075" y="1452275"/>
              <a:ext cx="36050" cy="36050"/>
            </a:xfrm>
            <a:custGeom>
              <a:avLst/>
              <a:gdLst/>
              <a:ahLst/>
              <a:cxnLst/>
              <a:rect l="l" t="t" r="r" b="b"/>
              <a:pathLst>
                <a:path w="1442" h="1442" extrusionOk="0">
                  <a:moveTo>
                    <a:pt x="721" y="1"/>
                  </a:moveTo>
                  <a:cubicBezTo>
                    <a:pt x="324" y="1"/>
                    <a:pt x="1" y="324"/>
                    <a:pt x="1" y="721"/>
                  </a:cubicBezTo>
                  <a:cubicBezTo>
                    <a:pt x="1" y="1120"/>
                    <a:pt x="323" y="1442"/>
                    <a:pt x="721" y="1442"/>
                  </a:cubicBezTo>
                  <a:cubicBezTo>
                    <a:pt x="1120" y="1442"/>
                    <a:pt x="1442" y="1120"/>
                    <a:pt x="1442" y="721"/>
                  </a:cubicBezTo>
                  <a:cubicBezTo>
                    <a:pt x="1442" y="324"/>
                    <a:pt x="1120" y="1"/>
                    <a:pt x="721" y="1"/>
                  </a:cubicBezTo>
                  <a:close/>
                </a:path>
              </a:pathLst>
            </a:custGeom>
            <a:solidFill>
              <a:schemeClr val="dk1"/>
            </a:solidFill>
            <a:ln w="325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6"/>
            <p:cNvSpPr/>
            <p:nvPr/>
          </p:nvSpPr>
          <p:spPr>
            <a:xfrm>
              <a:off x="2261325" y="1126200"/>
              <a:ext cx="36075" cy="36075"/>
            </a:xfrm>
            <a:custGeom>
              <a:avLst/>
              <a:gdLst/>
              <a:ahLst/>
              <a:cxnLst/>
              <a:rect l="l" t="t" r="r" b="b"/>
              <a:pathLst>
                <a:path w="1443" h="1443" extrusionOk="0">
                  <a:moveTo>
                    <a:pt x="721" y="1"/>
                  </a:moveTo>
                  <a:cubicBezTo>
                    <a:pt x="324" y="1"/>
                    <a:pt x="1" y="324"/>
                    <a:pt x="1" y="722"/>
                  </a:cubicBezTo>
                  <a:cubicBezTo>
                    <a:pt x="1" y="1120"/>
                    <a:pt x="324" y="1443"/>
                    <a:pt x="721" y="1443"/>
                  </a:cubicBezTo>
                  <a:cubicBezTo>
                    <a:pt x="1120" y="1443"/>
                    <a:pt x="1443" y="1120"/>
                    <a:pt x="1443" y="722"/>
                  </a:cubicBezTo>
                  <a:cubicBezTo>
                    <a:pt x="1443" y="324"/>
                    <a:pt x="1120" y="1"/>
                    <a:pt x="721" y="1"/>
                  </a:cubicBezTo>
                  <a:close/>
                </a:path>
              </a:pathLst>
            </a:custGeom>
            <a:solidFill>
              <a:schemeClr val="dk1"/>
            </a:solidFill>
            <a:ln w="325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6"/>
            <p:cNvSpPr/>
            <p:nvPr/>
          </p:nvSpPr>
          <p:spPr>
            <a:xfrm>
              <a:off x="2261325" y="1289250"/>
              <a:ext cx="36075" cy="36075"/>
            </a:xfrm>
            <a:custGeom>
              <a:avLst/>
              <a:gdLst/>
              <a:ahLst/>
              <a:cxnLst/>
              <a:rect l="l" t="t" r="r" b="b"/>
              <a:pathLst>
                <a:path w="1443" h="1443" extrusionOk="0">
                  <a:moveTo>
                    <a:pt x="721" y="0"/>
                  </a:moveTo>
                  <a:cubicBezTo>
                    <a:pt x="324" y="0"/>
                    <a:pt x="1" y="323"/>
                    <a:pt x="1" y="721"/>
                  </a:cubicBezTo>
                  <a:cubicBezTo>
                    <a:pt x="1" y="1119"/>
                    <a:pt x="324" y="1442"/>
                    <a:pt x="721" y="1442"/>
                  </a:cubicBezTo>
                  <a:cubicBezTo>
                    <a:pt x="1120" y="1442"/>
                    <a:pt x="1443" y="1119"/>
                    <a:pt x="1443" y="721"/>
                  </a:cubicBezTo>
                  <a:cubicBezTo>
                    <a:pt x="1443" y="323"/>
                    <a:pt x="1120" y="0"/>
                    <a:pt x="721" y="0"/>
                  </a:cubicBezTo>
                  <a:close/>
                </a:path>
              </a:pathLst>
            </a:custGeom>
            <a:solidFill>
              <a:schemeClr val="dk1"/>
            </a:solidFill>
            <a:ln w="325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6"/>
            <p:cNvSpPr/>
            <p:nvPr/>
          </p:nvSpPr>
          <p:spPr>
            <a:xfrm>
              <a:off x="2261325" y="1452275"/>
              <a:ext cx="36075" cy="36050"/>
            </a:xfrm>
            <a:custGeom>
              <a:avLst/>
              <a:gdLst/>
              <a:ahLst/>
              <a:cxnLst/>
              <a:rect l="l" t="t" r="r" b="b"/>
              <a:pathLst>
                <a:path w="1443" h="1442" fill="none" extrusionOk="0">
                  <a:moveTo>
                    <a:pt x="721" y="1"/>
                  </a:moveTo>
                  <a:cubicBezTo>
                    <a:pt x="324" y="1"/>
                    <a:pt x="1" y="324"/>
                    <a:pt x="1" y="721"/>
                  </a:cubicBezTo>
                  <a:cubicBezTo>
                    <a:pt x="1" y="1120"/>
                    <a:pt x="324" y="1442"/>
                    <a:pt x="721" y="1442"/>
                  </a:cubicBezTo>
                  <a:cubicBezTo>
                    <a:pt x="1120" y="1442"/>
                    <a:pt x="1443" y="1120"/>
                    <a:pt x="1443" y="721"/>
                  </a:cubicBezTo>
                  <a:cubicBezTo>
                    <a:pt x="1443" y="324"/>
                    <a:pt x="1120" y="1"/>
                    <a:pt x="72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6"/>
            <p:cNvSpPr/>
            <p:nvPr/>
          </p:nvSpPr>
          <p:spPr>
            <a:xfrm>
              <a:off x="2448150" y="1123775"/>
              <a:ext cx="40950" cy="40950"/>
            </a:xfrm>
            <a:custGeom>
              <a:avLst/>
              <a:gdLst/>
              <a:ahLst/>
              <a:cxnLst/>
              <a:rect l="l" t="t" r="r" b="b"/>
              <a:pathLst>
                <a:path w="1638" h="1638" fill="none" extrusionOk="0">
                  <a:moveTo>
                    <a:pt x="1484" y="541"/>
                  </a:moveTo>
                  <a:cubicBezTo>
                    <a:pt x="1638" y="909"/>
                    <a:pt x="1464" y="1331"/>
                    <a:pt x="1097" y="1484"/>
                  </a:cubicBezTo>
                  <a:cubicBezTo>
                    <a:pt x="729" y="1638"/>
                    <a:pt x="308" y="1464"/>
                    <a:pt x="154" y="1097"/>
                  </a:cubicBezTo>
                  <a:cubicBezTo>
                    <a:pt x="0" y="729"/>
                    <a:pt x="174" y="307"/>
                    <a:pt x="541" y="154"/>
                  </a:cubicBezTo>
                  <a:cubicBezTo>
                    <a:pt x="909" y="0"/>
                    <a:pt x="1331" y="174"/>
                    <a:pt x="1484" y="54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6"/>
            <p:cNvSpPr/>
            <p:nvPr/>
          </p:nvSpPr>
          <p:spPr>
            <a:xfrm>
              <a:off x="2450575" y="1289250"/>
              <a:ext cx="36100" cy="36075"/>
            </a:xfrm>
            <a:custGeom>
              <a:avLst/>
              <a:gdLst/>
              <a:ahLst/>
              <a:cxnLst/>
              <a:rect l="l" t="t" r="r" b="b"/>
              <a:pathLst>
                <a:path w="1444" h="1443" extrusionOk="0">
                  <a:moveTo>
                    <a:pt x="722" y="0"/>
                  </a:moveTo>
                  <a:cubicBezTo>
                    <a:pt x="324" y="0"/>
                    <a:pt x="1" y="323"/>
                    <a:pt x="1" y="721"/>
                  </a:cubicBezTo>
                  <a:cubicBezTo>
                    <a:pt x="1" y="1119"/>
                    <a:pt x="324" y="1442"/>
                    <a:pt x="722" y="1442"/>
                  </a:cubicBezTo>
                  <a:cubicBezTo>
                    <a:pt x="1120" y="1442"/>
                    <a:pt x="1443" y="1119"/>
                    <a:pt x="1443" y="721"/>
                  </a:cubicBezTo>
                  <a:cubicBezTo>
                    <a:pt x="1443" y="323"/>
                    <a:pt x="1120" y="0"/>
                    <a:pt x="722" y="0"/>
                  </a:cubicBezTo>
                  <a:close/>
                </a:path>
              </a:pathLst>
            </a:custGeom>
            <a:solidFill>
              <a:schemeClr val="dk1"/>
            </a:solidFill>
            <a:ln w="325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6"/>
            <p:cNvSpPr/>
            <p:nvPr/>
          </p:nvSpPr>
          <p:spPr>
            <a:xfrm>
              <a:off x="2448150" y="1452250"/>
              <a:ext cx="40950" cy="36100"/>
            </a:xfrm>
            <a:custGeom>
              <a:avLst/>
              <a:gdLst/>
              <a:ahLst/>
              <a:cxnLst/>
              <a:rect l="l" t="t" r="r" b="b"/>
              <a:pathLst>
                <a:path w="1638" h="1444" extrusionOk="0">
                  <a:moveTo>
                    <a:pt x="819" y="1"/>
                  </a:moveTo>
                  <a:cubicBezTo>
                    <a:pt x="726" y="1"/>
                    <a:pt x="632" y="19"/>
                    <a:pt x="541" y="57"/>
                  </a:cubicBezTo>
                  <a:cubicBezTo>
                    <a:pt x="174" y="210"/>
                    <a:pt x="0" y="633"/>
                    <a:pt x="154" y="999"/>
                  </a:cubicBezTo>
                  <a:cubicBezTo>
                    <a:pt x="270" y="1276"/>
                    <a:pt x="538" y="1443"/>
                    <a:pt x="820" y="1443"/>
                  </a:cubicBezTo>
                  <a:cubicBezTo>
                    <a:pt x="912" y="1443"/>
                    <a:pt x="1006" y="1425"/>
                    <a:pt x="1097" y="1388"/>
                  </a:cubicBezTo>
                  <a:cubicBezTo>
                    <a:pt x="1464" y="1234"/>
                    <a:pt x="1638" y="811"/>
                    <a:pt x="1484" y="444"/>
                  </a:cubicBezTo>
                  <a:cubicBezTo>
                    <a:pt x="1369" y="168"/>
                    <a:pt x="1101" y="1"/>
                    <a:pt x="819" y="1"/>
                  </a:cubicBezTo>
                  <a:close/>
                </a:path>
              </a:pathLst>
            </a:custGeom>
            <a:solidFill>
              <a:schemeClr val="dk1"/>
            </a:solidFill>
            <a:ln w="300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4" name="Google Shape;474;p16"/>
          <p:cNvGrpSpPr/>
          <p:nvPr/>
        </p:nvGrpSpPr>
        <p:grpSpPr>
          <a:xfrm rot="5400000">
            <a:off x="-181740" y="402047"/>
            <a:ext cx="1039787" cy="477958"/>
            <a:chOff x="1882800" y="1123775"/>
            <a:chExt cx="793125" cy="364575"/>
          </a:xfrm>
        </p:grpSpPr>
        <p:sp>
          <p:nvSpPr>
            <p:cNvPr id="475" name="Google Shape;475;p16"/>
            <p:cNvSpPr/>
            <p:nvPr/>
          </p:nvSpPr>
          <p:spPr>
            <a:xfrm>
              <a:off x="1882800" y="1126200"/>
              <a:ext cx="36075" cy="36075"/>
            </a:xfrm>
            <a:custGeom>
              <a:avLst/>
              <a:gdLst/>
              <a:ahLst/>
              <a:cxnLst/>
              <a:rect l="l" t="t" r="r" b="b"/>
              <a:pathLst>
                <a:path w="1443" h="1443" extrusionOk="0">
                  <a:moveTo>
                    <a:pt x="722" y="1"/>
                  </a:moveTo>
                  <a:cubicBezTo>
                    <a:pt x="323" y="1"/>
                    <a:pt x="1" y="324"/>
                    <a:pt x="1" y="722"/>
                  </a:cubicBezTo>
                  <a:cubicBezTo>
                    <a:pt x="1" y="1120"/>
                    <a:pt x="323" y="1443"/>
                    <a:pt x="722" y="1443"/>
                  </a:cubicBezTo>
                  <a:cubicBezTo>
                    <a:pt x="1120" y="1443"/>
                    <a:pt x="1443" y="1120"/>
                    <a:pt x="1443" y="722"/>
                  </a:cubicBezTo>
                  <a:cubicBezTo>
                    <a:pt x="1443" y="324"/>
                    <a:pt x="1120" y="1"/>
                    <a:pt x="722" y="1"/>
                  </a:cubicBezTo>
                  <a:close/>
                </a:path>
              </a:pathLst>
            </a:custGeom>
            <a:solidFill>
              <a:schemeClr val="dk1"/>
            </a:solidFill>
            <a:ln w="325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6"/>
            <p:cNvSpPr/>
            <p:nvPr/>
          </p:nvSpPr>
          <p:spPr>
            <a:xfrm>
              <a:off x="1882800" y="1289250"/>
              <a:ext cx="36075" cy="36075"/>
            </a:xfrm>
            <a:custGeom>
              <a:avLst/>
              <a:gdLst/>
              <a:ahLst/>
              <a:cxnLst/>
              <a:rect l="l" t="t" r="r" b="b"/>
              <a:pathLst>
                <a:path w="1443" h="1443" fill="none" extrusionOk="0">
                  <a:moveTo>
                    <a:pt x="722" y="0"/>
                  </a:moveTo>
                  <a:cubicBezTo>
                    <a:pt x="323" y="0"/>
                    <a:pt x="1" y="323"/>
                    <a:pt x="1" y="721"/>
                  </a:cubicBezTo>
                  <a:cubicBezTo>
                    <a:pt x="1" y="1119"/>
                    <a:pt x="323" y="1442"/>
                    <a:pt x="722" y="1442"/>
                  </a:cubicBezTo>
                  <a:cubicBezTo>
                    <a:pt x="1120" y="1442"/>
                    <a:pt x="1443" y="1119"/>
                    <a:pt x="1443" y="721"/>
                  </a:cubicBezTo>
                  <a:cubicBezTo>
                    <a:pt x="1443" y="323"/>
                    <a:pt x="1120" y="0"/>
                    <a:pt x="72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6"/>
            <p:cNvSpPr/>
            <p:nvPr/>
          </p:nvSpPr>
          <p:spPr>
            <a:xfrm>
              <a:off x="1882800" y="1452275"/>
              <a:ext cx="36075" cy="36075"/>
            </a:xfrm>
            <a:custGeom>
              <a:avLst/>
              <a:gdLst/>
              <a:ahLst/>
              <a:cxnLst/>
              <a:rect l="l" t="t" r="r" b="b"/>
              <a:pathLst>
                <a:path w="1443" h="1443" extrusionOk="0">
                  <a:moveTo>
                    <a:pt x="722" y="1"/>
                  </a:moveTo>
                  <a:cubicBezTo>
                    <a:pt x="323" y="1"/>
                    <a:pt x="1" y="324"/>
                    <a:pt x="1" y="721"/>
                  </a:cubicBezTo>
                  <a:cubicBezTo>
                    <a:pt x="1" y="1120"/>
                    <a:pt x="323" y="1443"/>
                    <a:pt x="722" y="1443"/>
                  </a:cubicBezTo>
                  <a:cubicBezTo>
                    <a:pt x="1120" y="1443"/>
                    <a:pt x="1443" y="1120"/>
                    <a:pt x="1443" y="721"/>
                  </a:cubicBezTo>
                  <a:cubicBezTo>
                    <a:pt x="1443" y="324"/>
                    <a:pt x="1120" y="1"/>
                    <a:pt x="722" y="1"/>
                  </a:cubicBezTo>
                  <a:close/>
                </a:path>
              </a:pathLst>
            </a:custGeom>
            <a:solidFill>
              <a:schemeClr val="dk1"/>
            </a:solidFill>
            <a:ln w="325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6"/>
            <p:cNvSpPr/>
            <p:nvPr/>
          </p:nvSpPr>
          <p:spPr>
            <a:xfrm>
              <a:off x="2072075" y="1126200"/>
              <a:ext cx="36050" cy="36075"/>
            </a:xfrm>
            <a:custGeom>
              <a:avLst/>
              <a:gdLst/>
              <a:ahLst/>
              <a:cxnLst/>
              <a:rect l="l" t="t" r="r" b="b"/>
              <a:pathLst>
                <a:path w="1442" h="1443" extrusionOk="0">
                  <a:moveTo>
                    <a:pt x="721" y="1"/>
                  </a:moveTo>
                  <a:cubicBezTo>
                    <a:pt x="324" y="1"/>
                    <a:pt x="1" y="324"/>
                    <a:pt x="1" y="722"/>
                  </a:cubicBezTo>
                  <a:cubicBezTo>
                    <a:pt x="1" y="1120"/>
                    <a:pt x="323" y="1443"/>
                    <a:pt x="721" y="1443"/>
                  </a:cubicBezTo>
                  <a:cubicBezTo>
                    <a:pt x="1120" y="1443"/>
                    <a:pt x="1442" y="1120"/>
                    <a:pt x="1442" y="722"/>
                  </a:cubicBezTo>
                  <a:cubicBezTo>
                    <a:pt x="1442" y="324"/>
                    <a:pt x="1120" y="1"/>
                    <a:pt x="721" y="1"/>
                  </a:cubicBezTo>
                  <a:close/>
                </a:path>
              </a:pathLst>
            </a:custGeom>
            <a:solidFill>
              <a:schemeClr val="dk1"/>
            </a:solidFill>
            <a:ln w="325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6"/>
            <p:cNvSpPr/>
            <p:nvPr/>
          </p:nvSpPr>
          <p:spPr>
            <a:xfrm>
              <a:off x="2072075" y="1289250"/>
              <a:ext cx="36050" cy="36075"/>
            </a:xfrm>
            <a:custGeom>
              <a:avLst/>
              <a:gdLst/>
              <a:ahLst/>
              <a:cxnLst/>
              <a:rect l="l" t="t" r="r" b="b"/>
              <a:pathLst>
                <a:path w="1442" h="1443" extrusionOk="0">
                  <a:moveTo>
                    <a:pt x="721" y="0"/>
                  </a:moveTo>
                  <a:cubicBezTo>
                    <a:pt x="324" y="0"/>
                    <a:pt x="1" y="323"/>
                    <a:pt x="1" y="721"/>
                  </a:cubicBezTo>
                  <a:cubicBezTo>
                    <a:pt x="1" y="1119"/>
                    <a:pt x="323" y="1442"/>
                    <a:pt x="721" y="1442"/>
                  </a:cubicBezTo>
                  <a:cubicBezTo>
                    <a:pt x="1120" y="1442"/>
                    <a:pt x="1442" y="1119"/>
                    <a:pt x="1442" y="721"/>
                  </a:cubicBezTo>
                  <a:cubicBezTo>
                    <a:pt x="1442" y="323"/>
                    <a:pt x="1120" y="0"/>
                    <a:pt x="721" y="0"/>
                  </a:cubicBezTo>
                  <a:close/>
                </a:path>
              </a:pathLst>
            </a:custGeom>
            <a:solidFill>
              <a:schemeClr val="dk1"/>
            </a:solidFill>
            <a:ln w="325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6"/>
            <p:cNvSpPr/>
            <p:nvPr/>
          </p:nvSpPr>
          <p:spPr>
            <a:xfrm>
              <a:off x="2072075" y="1452275"/>
              <a:ext cx="36050" cy="36050"/>
            </a:xfrm>
            <a:custGeom>
              <a:avLst/>
              <a:gdLst/>
              <a:ahLst/>
              <a:cxnLst/>
              <a:rect l="l" t="t" r="r" b="b"/>
              <a:pathLst>
                <a:path w="1442" h="1442" extrusionOk="0">
                  <a:moveTo>
                    <a:pt x="721" y="1"/>
                  </a:moveTo>
                  <a:cubicBezTo>
                    <a:pt x="324" y="1"/>
                    <a:pt x="1" y="324"/>
                    <a:pt x="1" y="721"/>
                  </a:cubicBezTo>
                  <a:cubicBezTo>
                    <a:pt x="1" y="1120"/>
                    <a:pt x="323" y="1442"/>
                    <a:pt x="721" y="1442"/>
                  </a:cubicBezTo>
                  <a:cubicBezTo>
                    <a:pt x="1120" y="1442"/>
                    <a:pt x="1442" y="1120"/>
                    <a:pt x="1442" y="721"/>
                  </a:cubicBezTo>
                  <a:cubicBezTo>
                    <a:pt x="1442" y="324"/>
                    <a:pt x="1120" y="1"/>
                    <a:pt x="721" y="1"/>
                  </a:cubicBezTo>
                  <a:close/>
                </a:path>
              </a:pathLst>
            </a:custGeom>
            <a:solidFill>
              <a:schemeClr val="dk1"/>
            </a:solidFill>
            <a:ln w="325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6"/>
            <p:cNvSpPr/>
            <p:nvPr/>
          </p:nvSpPr>
          <p:spPr>
            <a:xfrm>
              <a:off x="2261325" y="1126200"/>
              <a:ext cx="36075" cy="36075"/>
            </a:xfrm>
            <a:custGeom>
              <a:avLst/>
              <a:gdLst/>
              <a:ahLst/>
              <a:cxnLst/>
              <a:rect l="l" t="t" r="r" b="b"/>
              <a:pathLst>
                <a:path w="1443" h="1443" extrusionOk="0">
                  <a:moveTo>
                    <a:pt x="721" y="1"/>
                  </a:moveTo>
                  <a:cubicBezTo>
                    <a:pt x="324" y="1"/>
                    <a:pt x="1" y="324"/>
                    <a:pt x="1" y="722"/>
                  </a:cubicBezTo>
                  <a:cubicBezTo>
                    <a:pt x="1" y="1120"/>
                    <a:pt x="324" y="1443"/>
                    <a:pt x="721" y="1443"/>
                  </a:cubicBezTo>
                  <a:cubicBezTo>
                    <a:pt x="1120" y="1443"/>
                    <a:pt x="1443" y="1120"/>
                    <a:pt x="1443" y="722"/>
                  </a:cubicBezTo>
                  <a:cubicBezTo>
                    <a:pt x="1443" y="324"/>
                    <a:pt x="1120" y="1"/>
                    <a:pt x="721" y="1"/>
                  </a:cubicBezTo>
                  <a:close/>
                </a:path>
              </a:pathLst>
            </a:custGeom>
            <a:solidFill>
              <a:schemeClr val="dk1"/>
            </a:solidFill>
            <a:ln w="325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6"/>
            <p:cNvSpPr/>
            <p:nvPr/>
          </p:nvSpPr>
          <p:spPr>
            <a:xfrm>
              <a:off x="2261325" y="1289250"/>
              <a:ext cx="36075" cy="36075"/>
            </a:xfrm>
            <a:custGeom>
              <a:avLst/>
              <a:gdLst/>
              <a:ahLst/>
              <a:cxnLst/>
              <a:rect l="l" t="t" r="r" b="b"/>
              <a:pathLst>
                <a:path w="1443" h="1443" extrusionOk="0">
                  <a:moveTo>
                    <a:pt x="721" y="0"/>
                  </a:moveTo>
                  <a:cubicBezTo>
                    <a:pt x="324" y="0"/>
                    <a:pt x="1" y="323"/>
                    <a:pt x="1" y="721"/>
                  </a:cubicBezTo>
                  <a:cubicBezTo>
                    <a:pt x="1" y="1119"/>
                    <a:pt x="324" y="1442"/>
                    <a:pt x="721" y="1442"/>
                  </a:cubicBezTo>
                  <a:cubicBezTo>
                    <a:pt x="1120" y="1442"/>
                    <a:pt x="1443" y="1119"/>
                    <a:pt x="1443" y="721"/>
                  </a:cubicBezTo>
                  <a:cubicBezTo>
                    <a:pt x="1443" y="323"/>
                    <a:pt x="1120" y="0"/>
                    <a:pt x="721" y="0"/>
                  </a:cubicBezTo>
                  <a:close/>
                </a:path>
              </a:pathLst>
            </a:custGeom>
            <a:solidFill>
              <a:schemeClr val="dk1"/>
            </a:solidFill>
            <a:ln w="325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6"/>
            <p:cNvSpPr/>
            <p:nvPr/>
          </p:nvSpPr>
          <p:spPr>
            <a:xfrm>
              <a:off x="2261325" y="1452275"/>
              <a:ext cx="36075" cy="36050"/>
            </a:xfrm>
            <a:custGeom>
              <a:avLst/>
              <a:gdLst/>
              <a:ahLst/>
              <a:cxnLst/>
              <a:rect l="l" t="t" r="r" b="b"/>
              <a:pathLst>
                <a:path w="1443" h="1442" fill="none" extrusionOk="0">
                  <a:moveTo>
                    <a:pt x="721" y="1"/>
                  </a:moveTo>
                  <a:cubicBezTo>
                    <a:pt x="324" y="1"/>
                    <a:pt x="1" y="324"/>
                    <a:pt x="1" y="721"/>
                  </a:cubicBezTo>
                  <a:cubicBezTo>
                    <a:pt x="1" y="1120"/>
                    <a:pt x="324" y="1442"/>
                    <a:pt x="721" y="1442"/>
                  </a:cubicBezTo>
                  <a:cubicBezTo>
                    <a:pt x="1120" y="1442"/>
                    <a:pt x="1443" y="1120"/>
                    <a:pt x="1443" y="721"/>
                  </a:cubicBezTo>
                  <a:cubicBezTo>
                    <a:pt x="1443" y="324"/>
                    <a:pt x="1120" y="1"/>
                    <a:pt x="72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6"/>
            <p:cNvSpPr/>
            <p:nvPr/>
          </p:nvSpPr>
          <p:spPr>
            <a:xfrm>
              <a:off x="2448150" y="1123775"/>
              <a:ext cx="40950" cy="40950"/>
            </a:xfrm>
            <a:custGeom>
              <a:avLst/>
              <a:gdLst/>
              <a:ahLst/>
              <a:cxnLst/>
              <a:rect l="l" t="t" r="r" b="b"/>
              <a:pathLst>
                <a:path w="1638" h="1638" fill="none" extrusionOk="0">
                  <a:moveTo>
                    <a:pt x="1484" y="541"/>
                  </a:moveTo>
                  <a:cubicBezTo>
                    <a:pt x="1638" y="909"/>
                    <a:pt x="1464" y="1331"/>
                    <a:pt x="1097" y="1484"/>
                  </a:cubicBezTo>
                  <a:cubicBezTo>
                    <a:pt x="729" y="1638"/>
                    <a:pt x="308" y="1464"/>
                    <a:pt x="154" y="1097"/>
                  </a:cubicBezTo>
                  <a:cubicBezTo>
                    <a:pt x="0" y="729"/>
                    <a:pt x="174" y="307"/>
                    <a:pt x="541" y="154"/>
                  </a:cubicBezTo>
                  <a:cubicBezTo>
                    <a:pt x="909" y="0"/>
                    <a:pt x="1331" y="174"/>
                    <a:pt x="1484" y="54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6"/>
            <p:cNvSpPr/>
            <p:nvPr/>
          </p:nvSpPr>
          <p:spPr>
            <a:xfrm>
              <a:off x="2450575" y="1289250"/>
              <a:ext cx="36100" cy="36075"/>
            </a:xfrm>
            <a:custGeom>
              <a:avLst/>
              <a:gdLst/>
              <a:ahLst/>
              <a:cxnLst/>
              <a:rect l="l" t="t" r="r" b="b"/>
              <a:pathLst>
                <a:path w="1444" h="1443" extrusionOk="0">
                  <a:moveTo>
                    <a:pt x="722" y="0"/>
                  </a:moveTo>
                  <a:cubicBezTo>
                    <a:pt x="324" y="0"/>
                    <a:pt x="1" y="323"/>
                    <a:pt x="1" y="721"/>
                  </a:cubicBezTo>
                  <a:cubicBezTo>
                    <a:pt x="1" y="1119"/>
                    <a:pt x="324" y="1442"/>
                    <a:pt x="722" y="1442"/>
                  </a:cubicBezTo>
                  <a:cubicBezTo>
                    <a:pt x="1120" y="1442"/>
                    <a:pt x="1443" y="1119"/>
                    <a:pt x="1443" y="721"/>
                  </a:cubicBezTo>
                  <a:cubicBezTo>
                    <a:pt x="1443" y="323"/>
                    <a:pt x="1120" y="0"/>
                    <a:pt x="722" y="0"/>
                  </a:cubicBezTo>
                  <a:close/>
                </a:path>
              </a:pathLst>
            </a:custGeom>
            <a:solidFill>
              <a:schemeClr val="dk1"/>
            </a:solidFill>
            <a:ln w="325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6"/>
            <p:cNvSpPr/>
            <p:nvPr/>
          </p:nvSpPr>
          <p:spPr>
            <a:xfrm>
              <a:off x="2448150" y="1452250"/>
              <a:ext cx="40950" cy="36100"/>
            </a:xfrm>
            <a:custGeom>
              <a:avLst/>
              <a:gdLst/>
              <a:ahLst/>
              <a:cxnLst/>
              <a:rect l="l" t="t" r="r" b="b"/>
              <a:pathLst>
                <a:path w="1638" h="1444" extrusionOk="0">
                  <a:moveTo>
                    <a:pt x="819" y="1"/>
                  </a:moveTo>
                  <a:cubicBezTo>
                    <a:pt x="726" y="1"/>
                    <a:pt x="632" y="19"/>
                    <a:pt x="541" y="57"/>
                  </a:cubicBezTo>
                  <a:cubicBezTo>
                    <a:pt x="174" y="210"/>
                    <a:pt x="0" y="633"/>
                    <a:pt x="154" y="999"/>
                  </a:cubicBezTo>
                  <a:cubicBezTo>
                    <a:pt x="270" y="1276"/>
                    <a:pt x="538" y="1443"/>
                    <a:pt x="820" y="1443"/>
                  </a:cubicBezTo>
                  <a:cubicBezTo>
                    <a:pt x="912" y="1443"/>
                    <a:pt x="1006" y="1425"/>
                    <a:pt x="1097" y="1388"/>
                  </a:cubicBezTo>
                  <a:cubicBezTo>
                    <a:pt x="1464" y="1234"/>
                    <a:pt x="1638" y="811"/>
                    <a:pt x="1484" y="444"/>
                  </a:cubicBezTo>
                  <a:cubicBezTo>
                    <a:pt x="1369" y="168"/>
                    <a:pt x="1101" y="1"/>
                    <a:pt x="819" y="1"/>
                  </a:cubicBezTo>
                  <a:close/>
                </a:path>
              </a:pathLst>
            </a:custGeom>
            <a:solidFill>
              <a:schemeClr val="dk1"/>
            </a:solidFill>
            <a:ln w="300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6"/>
            <p:cNvSpPr/>
            <p:nvPr/>
          </p:nvSpPr>
          <p:spPr>
            <a:xfrm>
              <a:off x="2639825" y="1126200"/>
              <a:ext cx="36100" cy="36075"/>
            </a:xfrm>
            <a:custGeom>
              <a:avLst/>
              <a:gdLst/>
              <a:ahLst/>
              <a:cxnLst/>
              <a:rect l="l" t="t" r="r" b="b"/>
              <a:pathLst>
                <a:path w="1444" h="1443" extrusionOk="0">
                  <a:moveTo>
                    <a:pt x="723" y="1"/>
                  </a:moveTo>
                  <a:cubicBezTo>
                    <a:pt x="324" y="1"/>
                    <a:pt x="1" y="324"/>
                    <a:pt x="1" y="722"/>
                  </a:cubicBezTo>
                  <a:cubicBezTo>
                    <a:pt x="1" y="1120"/>
                    <a:pt x="324" y="1443"/>
                    <a:pt x="723" y="1443"/>
                  </a:cubicBezTo>
                  <a:cubicBezTo>
                    <a:pt x="1120" y="1443"/>
                    <a:pt x="1443" y="1120"/>
                    <a:pt x="1443" y="722"/>
                  </a:cubicBezTo>
                  <a:cubicBezTo>
                    <a:pt x="1443" y="324"/>
                    <a:pt x="1120" y="1"/>
                    <a:pt x="723" y="1"/>
                  </a:cubicBezTo>
                  <a:close/>
                </a:path>
              </a:pathLst>
            </a:custGeom>
            <a:solidFill>
              <a:schemeClr val="dk1"/>
            </a:solidFill>
            <a:ln w="325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6"/>
            <p:cNvSpPr/>
            <p:nvPr/>
          </p:nvSpPr>
          <p:spPr>
            <a:xfrm>
              <a:off x="2639825" y="1289250"/>
              <a:ext cx="36100" cy="36075"/>
            </a:xfrm>
            <a:custGeom>
              <a:avLst/>
              <a:gdLst/>
              <a:ahLst/>
              <a:cxnLst/>
              <a:rect l="l" t="t" r="r" b="b"/>
              <a:pathLst>
                <a:path w="1444" h="1443" extrusionOk="0">
                  <a:moveTo>
                    <a:pt x="723" y="0"/>
                  </a:moveTo>
                  <a:cubicBezTo>
                    <a:pt x="324" y="0"/>
                    <a:pt x="1" y="323"/>
                    <a:pt x="1" y="721"/>
                  </a:cubicBezTo>
                  <a:cubicBezTo>
                    <a:pt x="1" y="1119"/>
                    <a:pt x="324" y="1442"/>
                    <a:pt x="723" y="1442"/>
                  </a:cubicBezTo>
                  <a:cubicBezTo>
                    <a:pt x="1120" y="1442"/>
                    <a:pt x="1443" y="1119"/>
                    <a:pt x="1443" y="721"/>
                  </a:cubicBezTo>
                  <a:cubicBezTo>
                    <a:pt x="1443" y="323"/>
                    <a:pt x="1120" y="0"/>
                    <a:pt x="723" y="0"/>
                  </a:cubicBezTo>
                  <a:close/>
                </a:path>
              </a:pathLst>
            </a:custGeom>
            <a:solidFill>
              <a:schemeClr val="dk1"/>
            </a:solidFill>
            <a:ln w="325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6"/>
            <p:cNvSpPr/>
            <p:nvPr/>
          </p:nvSpPr>
          <p:spPr>
            <a:xfrm>
              <a:off x="2639825" y="1452275"/>
              <a:ext cx="36100" cy="36050"/>
            </a:xfrm>
            <a:custGeom>
              <a:avLst/>
              <a:gdLst/>
              <a:ahLst/>
              <a:cxnLst/>
              <a:rect l="l" t="t" r="r" b="b"/>
              <a:pathLst>
                <a:path w="1444" h="1442" extrusionOk="0">
                  <a:moveTo>
                    <a:pt x="723" y="1"/>
                  </a:moveTo>
                  <a:cubicBezTo>
                    <a:pt x="324" y="1"/>
                    <a:pt x="1" y="324"/>
                    <a:pt x="1" y="721"/>
                  </a:cubicBezTo>
                  <a:cubicBezTo>
                    <a:pt x="1" y="1120"/>
                    <a:pt x="324" y="1442"/>
                    <a:pt x="723" y="1442"/>
                  </a:cubicBezTo>
                  <a:cubicBezTo>
                    <a:pt x="1120" y="1442"/>
                    <a:pt x="1443" y="1120"/>
                    <a:pt x="1443" y="721"/>
                  </a:cubicBezTo>
                  <a:cubicBezTo>
                    <a:pt x="1443" y="324"/>
                    <a:pt x="1120" y="1"/>
                    <a:pt x="723" y="1"/>
                  </a:cubicBezTo>
                  <a:close/>
                </a:path>
              </a:pathLst>
            </a:custGeom>
            <a:solidFill>
              <a:schemeClr val="dk1"/>
            </a:solidFill>
            <a:ln w="325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0" name="Google Shape;490;p16"/>
          <p:cNvGrpSpPr/>
          <p:nvPr/>
        </p:nvGrpSpPr>
        <p:grpSpPr>
          <a:xfrm flipH="1">
            <a:off x="421291" y="4348400"/>
            <a:ext cx="184587" cy="184592"/>
            <a:chOff x="5219175" y="1126200"/>
            <a:chExt cx="54150" cy="54150"/>
          </a:xfrm>
        </p:grpSpPr>
        <p:sp>
          <p:nvSpPr>
            <p:cNvPr id="491" name="Google Shape;491;p16"/>
            <p:cNvSpPr/>
            <p:nvPr/>
          </p:nvSpPr>
          <p:spPr>
            <a:xfrm>
              <a:off x="5246250" y="1126200"/>
              <a:ext cx="25" cy="18075"/>
            </a:xfrm>
            <a:custGeom>
              <a:avLst/>
              <a:gdLst/>
              <a:ahLst/>
              <a:cxnLst/>
              <a:rect l="l" t="t" r="r" b="b"/>
              <a:pathLst>
                <a:path w="1" h="723" fill="none" extrusionOk="0">
                  <a:moveTo>
                    <a:pt x="0" y="1"/>
                  </a:moveTo>
                  <a:lnTo>
                    <a:pt x="0" y="722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6"/>
            <p:cNvSpPr/>
            <p:nvPr/>
          </p:nvSpPr>
          <p:spPr>
            <a:xfrm>
              <a:off x="5246250" y="1162275"/>
              <a:ext cx="25" cy="18075"/>
            </a:xfrm>
            <a:custGeom>
              <a:avLst/>
              <a:gdLst/>
              <a:ahLst/>
              <a:cxnLst/>
              <a:rect l="l" t="t" r="r" b="b"/>
              <a:pathLst>
                <a:path w="1" h="723" fill="none" extrusionOk="0">
                  <a:moveTo>
                    <a:pt x="0" y="1"/>
                  </a:moveTo>
                  <a:lnTo>
                    <a:pt x="0" y="723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6"/>
            <p:cNvSpPr/>
            <p:nvPr/>
          </p:nvSpPr>
          <p:spPr>
            <a:xfrm>
              <a:off x="5255250" y="1153275"/>
              <a:ext cx="18075" cy="25"/>
            </a:xfrm>
            <a:custGeom>
              <a:avLst/>
              <a:gdLst/>
              <a:ahLst/>
              <a:cxnLst/>
              <a:rect l="l" t="t" r="r" b="b"/>
              <a:pathLst>
                <a:path w="723" h="1" fill="none" extrusionOk="0">
                  <a:moveTo>
                    <a:pt x="722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6"/>
            <p:cNvSpPr/>
            <p:nvPr/>
          </p:nvSpPr>
          <p:spPr>
            <a:xfrm>
              <a:off x="5219175" y="1153275"/>
              <a:ext cx="18075" cy="25"/>
            </a:xfrm>
            <a:custGeom>
              <a:avLst/>
              <a:gdLst/>
              <a:ahLst/>
              <a:cxnLst/>
              <a:rect l="l" t="t" r="r" b="b"/>
              <a:pathLst>
                <a:path w="723" h="1" fill="none" extrusionOk="0">
                  <a:moveTo>
                    <a:pt x="722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5" name="Google Shape;495;p16"/>
          <p:cNvSpPr/>
          <p:nvPr/>
        </p:nvSpPr>
        <p:spPr>
          <a:xfrm rot="10800000" flipH="1">
            <a:off x="8342849" y="-311165"/>
            <a:ext cx="1073516" cy="1073473"/>
          </a:xfrm>
          <a:custGeom>
            <a:avLst/>
            <a:gdLst/>
            <a:ahLst/>
            <a:cxnLst/>
            <a:rect l="l" t="t" r="r" b="b"/>
            <a:pathLst>
              <a:path w="25478" h="25477" fill="none" extrusionOk="0">
                <a:moveTo>
                  <a:pt x="21746" y="3731"/>
                </a:moveTo>
                <a:cubicBezTo>
                  <a:pt x="24135" y="6120"/>
                  <a:pt x="25477" y="9361"/>
                  <a:pt x="25477" y="12739"/>
                </a:cubicBezTo>
                <a:cubicBezTo>
                  <a:pt x="25477" y="16117"/>
                  <a:pt x="24135" y="19357"/>
                  <a:pt x="21746" y="21746"/>
                </a:cubicBezTo>
                <a:cubicBezTo>
                  <a:pt x="19358" y="24135"/>
                  <a:pt x="16117" y="25477"/>
                  <a:pt x="12739" y="25477"/>
                </a:cubicBezTo>
                <a:cubicBezTo>
                  <a:pt x="9360" y="25477"/>
                  <a:pt x="6120" y="24135"/>
                  <a:pt x="3732" y="21746"/>
                </a:cubicBezTo>
                <a:cubicBezTo>
                  <a:pt x="1343" y="19357"/>
                  <a:pt x="0" y="16117"/>
                  <a:pt x="0" y="12739"/>
                </a:cubicBezTo>
                <a:cubicBezTo>
                  <a:pt x="0" y="9361"/>
                  <a:pt x="1343" y="6120"/>
                  <a:pt x="3732" y="3731"/>
                </a:cubicBezTo>
                <a:cubicBezTo>
                  <a:pt x="6120" y="1342"/>
                  <a:pt x="9360" y="1"/>
                  <a:pt x="12739" y="1"/>
                </a:cubicBezTo>
                <a:cubicBezTo>
                  <a:pt x="16117" y="1"/>
                  <a:pt x="19358" y="1342"/>
                  <a:pt x="21746" y="3731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103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6" name="Google Shape;496;p16"/>
          <p:cNvGrpSpPr/>
          <p:nvPr/>
        </p:nvGrpSpPr>
        <p:grpSpPr>
          <a:xfrm flipH="1">
            <a:off x="8045777" y="126982"/>
            <a:ext cx="197149" cy="197149"/>
            <a:chOff x="5219175" y="1126200"/>
            <a:chExt cx="54150" cy="54150"/>
          </a:xfrm>
        </p:grpSpPr>
        <p:sp>
          <p:nvSpPr>
            <p:cNvPr id="497" name="Google Shape;497;p16"/>
            <p:cNvSpPr/>
            <p:nvPr/>
          </p:nvSpPr>
          <p:spPr>
            <a:xfrm>
              <a:off x="5246250" y="1126200"/>
              <a:ext cx="25" cy="18075"/>
            </a:xfrm>
            <a:custGeom>
              <a:avLst/>
              <a:gdLst/>
              <a:ahLst/>
              <a:cxnLst/>
              <a:rect l="l" t="t" r="r" b="b"/>
              <a:pathLst>
                <a:path w="1" h="723" fill="none" extrusionOk="0">
                  <a:moveTo>
                    <a:pt x="0" y="1"/>
                  </a:moveTo>
                  <a:lnTo>
                    <a:pt x="0" y="722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6"/>
            <p:cNvSpPr/>
            <p:nvPr/>
          </p:nvSpPr>
          <p:spPr>
            <a:xfrm>
              <a:off x="5246250" y="1162275"/>
              <a:ext cx="25" cy="18075"/>
            </a:xfrm>
            <a:custGeom>
              <a:avLst/>
              <a:gdLst/>
              <a:ahLst/>
              <a:cxnLst/>
              <a:rect l="l" t="t" r="r" b="b"/>
              <a:pathLst>
                <a:path w="1" h="723" fill="none" extrusionOk="0">
                  <a:moveTo>
                    <a:pt x="0" y="1"/>
                  </a:moveTo>
                  <a:lnTo>
                    <a:pt x="0" y="723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6"/>
            <p:cNvSpPr/>
            <p:nvPr/>
          </p:nvSpPr>
          <p:spPr>
            <a:xfrm>
              <a:off x="5255250" y="1153275"/>
              <a:ext cx="18075" cy="25"/>
            </a:xfrm>
            <a:custGeom>
              <a:avLst/>
              <a:gdLst/>
              <a:ahLst/>
              <a:cxnLst/>
              <a:rect l="l" t="t" r="r" b="b"/>
              <a:pathLst>
                <a:path w="723" h="1" fill="none" extrusionOk="0">
                  <a:moveTo>
                    <a:pt x="722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6"/>
            <p:cNvSpPr/>
            <p:nvPr/>
          </p:nvSpPr>
          <p:spPr>
            <a:xfrm>
              <a:off x="5219175" y="1153275"/>
              <a:ext cx="18075" cy="25"/>
            </a:xfrm>
            <a:custGeom>
              <a:avLst/>
              <a:gdLst/>
              <a:ahLst/>
              <a:cxnLst/>
              <a:rect l="l" t="t" r="r" b="b"/>
              <a:pathLst>
                <a:path w="723" h="1" fill="none" extrusionOk="0">
                  <a:moveTo>
                    <a:pt x="722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1" name="Google Shape;501;p16"/>
          <p:cNvSpPr txBox="1">
            <a:spLocks noGrp="1"/>
          </p:cNvSpPr>
          <p:nvPr>
            <p:ph type="body" idx="1"/>
          </p:nvPr>
        </p:nvSpPr>
        <p:spPr>
          <a:xfrm>
            <a:off x="1680750" y="1847850"/>
            <a:ext cx="5782500" cy="22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AutoNum type="arabicPeriod"/>
              <a:defRPr/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AutoNum type="alphaLcPeriod"/>
              <a:defRPr/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AutoNum type="romanLcPeriod"/>
              <a:defRPr/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AutoNum type="arabicPeriod"/>
              <a:defRPr/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AutoNum type="alphaLcPeriod"/>
              <a:defRPr/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AutoNum type="romanLcPeriod"/>
              <a:defRPr/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AutoNum type="arabicPeriod"/>
              <a:defRPr/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AutoNum type="alphaLcPeriod"/>
              <a:defRPr/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AutoNum type="romanLcPeriod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2" name="Google Shape;502;p16"/>
          <p:cNvSpPr txBox="1">
            <a:spLocks noGrp="1"/>
          </p:cNvSpPr>
          <p:nvPr>
            <p:ph type="title"/>
          </p:nvPr>
        </p:nvSpPr>
        <p:spPr>
          <a:xfrm>
            <a:off x="1107900" y="916000"/>
            <a:ext cx="6938100" cy="58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03" name="Google Shape;503;p16"/>
          <p:cNvSpPr/>
          <p:nvPr/>
        </p:nvSpPr>
        <p:spPr>
          <a:xfrm flipH="1">
            <a:off x="8438573" y="506499"/>
            <a:ext cx="409513" cy="409491"/>
          </a:xfrm>
          <a:custGeom>
            <a:avLst/>
            <a:gdLst/>
            <a:ahLst/>
            <a:cxnLst/>
            <a:rect l="l" t="t" r="r" b="b"/>
            <a:pathLst>
              <a:path w="9145" h="9144" extrusionOk="0">
                <a:moveTo>
                  <a:pt x="4573" y="0"/>
                </a:moveTo>
                <a:lnTo>
                  <a:pt x="4467" y="2286"/>
                </a:lnTo>
                <a:lnTo>
                  <a:pt x="4381" y="4162"/>
                </a:lnTo>
                <a:lnTo>
                  <a:pt x="3994" y="3866"/>
                </a:lnTo>
                <a:lnTo>
                  <a:pt x="3271" y="3310"/>
                </a:lnTo>
                <a:lnTo>
                  <a:pt x="3848" y="4017"/>
                </a:lnTo>
                <a:lnTo>
                  <a:pt x="4147" y="4382"/>
                </a:lnTo>
                <a:lnTo>
                  <a:pt x="2286" y="4467"/>
                </a:lnTo>
                <a:lnTo>
                  <a:pt x="0" y="4572"/>
                </a:lnTo>
                <a:lnTo>
                  <a:pt x="2286" y="4677"/>
                </a:lnTo>
                <a:lnTo>
                  <a:pt x="4157" y="4763"/>
                </a:lnTo>
                <a:lnTo>
                  <a:pt x="3859" y="5142"/>
                </a:lnTo>
                <a:lnTo>
                  <a:pt x="3296" y="5859"/>
                </a:lnTo>
                <a:lnTo>
                  <a:pt x="4009" y="5289"/>
                </a:lnTo>
                <a:lnTo>
                  <a:pt x="4382" y="4991"/>
                </a:lnTo>
                <a:lnTo>
                  <a:pt x="4467" y="6858"/>
                </a:lnTo>
                <a:lnTo>
                  <a:pt x="4572" y="9144"/>
                </a:lnTo>
                <a:lnTo>
                  <a:pt x="4678" y="6858"/>
                </a:lnTo>
                <a:lnTo>
                  <a:pt x="4763" y="4984"/>
                </a:lnTo>
                <a:lnTo>
                  <a:pt x="5146" y="5282"/>
                </a:lnTo>
                <a:lnTo>
                  <a:pt x="5866" y="5842"/>
                </a:lnTo>
                <a:lnTo>
                  <a:pt x="5292" y="5132"/>
                </a:lnTo>
                <a:lnTo>
                  <a:pt x="4994" y="4762"/>
                </a:lnTo>
                <a:lnTo>
                  <a:pt x="6858" y="4677"/>
                </a:lnTo>
                <a:lnTo>
                  <a:pt x="9144" y="4572"/>
                </a:lnTo>
                <a:lnTo>
                  <a:pt x="6858" y="4467"/>
                </a:lnTo>
                <a:lnTo>
                  <a:pt x="4978" y="4381"/>
                </a:lnTo>
                <a:lnTo>
                  <a:pt x="5272" y="3987"/>
                </a:lnTo>
                <a:lnTo>
                  <a:pt x="5822" y="3259"/>
                </a:lnTo>
                <a:lnTo>
                  <a:pt x="5121" y="3843"/>
                </a:lnTo>
                <a:lnTo>
                  <a:pt x="4763" y="4142"/>
                </a:lnTo>
                <a:lnTo>
                  <a:pt x="4678" y="2286"/>
                </a:lnTo>
                <a:lnTo>
                  <a:pt x="457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4" name="Google Shape;504;p16"/>
          <p:cNvGrpSpPr/>
          <p:nvPr/>
        </p:nvGrpSpPr>
        <p:grpSpPr>
          <a:xfrm flipH="1">
            <a:off x="-1458637" y="3819190"/>
            <a:ext cx="3062769" cy="1107916"/>
            <a:chOff x="7534696" y="3762040"/>
            <a:chExt cx="3062769" cy="1107916"/>
          </a:xfrm>
        </p:grpSpPr>
        <p:sp>
          <p:nvSpPr>
            <p:cNvPr id="505" name="Google Shape;505;p16"/>
            <p:cNvSpPr/>
            <p:nvPr/>
          </p:nvSpPr>
          <p:spPr>
            <a:xfrm rot="5400000">
              <a:off x="8868773" y="4064668"/>
              <a:ext cx="113640" cy="120425"/>
            </a:xfrm>
            <a:custGeom>
              <a:avLst/>
              <a:gdLst/>
              <a:ahLst/>
              <a:cxnLst/>
              <a:rect l="l" t="t" r="r" b="b"/>
              <a:pathLst>
                <a:path w="2449" h="3011" extrusionOk="0">
                  <a:moveTo>
                    <a:pt x="1225" y="0"/>
                  </a:moveTo>
                  <a:lnTo>
                    <a:pt x="1192" y="265"/>
                  </a:lnTo>
                  <a:cubicBezTo>
                    <a:pt x="1117" y="898"/>
                    <a:pt x="630" y="1404"/>
                    <a:pt x="1" y="1506"/>
                  </a:cubicBezTo>
                  <a:cubicBezTo>
                    <a:pt x="630" y="1607"/>
                    <a:pt x="1117" y="2112"/>
                    <a:pt x="1192" y="2746"/>
                  </a:cubicBezTo>
                  <a:lnTo>
                    <a:pt x="1225" y="3010"/>
                  </a:lnTo>
                  <a:lnTo>
                    <a:pt x="1257" y="2746"/>
                  </a:lnTo>
                  <a:cubicBezTo>
                    <a:pt x="1333" y="2112"/>
                    <a:pt x="1820" y="1607"/>
                    <a:pt x="2449" y="1506"/>
                  </a:cubicBezTo>
                  <a:cubicBezTo>
                    <a:pt x="1820" y="1404"/>
                    <a:pt x="1333" y="898"/>
                    <a:pt x="1257" y="265"/>
                  </a:cubicBezTo>
                  <a:lnTo>
                    <a:pt x="1225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6" name="Google Shape;506;p16"/>
            <p:cNvGrpSpPr/>
            <p:nvPr/>
          </p:nvGrpSpPr>
          <p:grpSpPr>
            <a:xfrm flipH="1">
              <a:off x="7534696" y="3762040"/>
              <a:ext cx="3062769" cy="1107916"/>
              <a:chOff x="-1328035" y="3695175"/>
              <a:chExt cx="3271140" cy="1183292"/>
            </a:xfrm>
          </p:grpSpPr>
          <p:sp>
            <p:nvSpPr>
              <p:cNvPr id="507" name="Google Shape;507;p16"/>
              <p:cNvSpPr/>
              <p:nvPr/>
            </p:nvSpPr>
            <p:spPr>
              <a:xfrm rot="-5400000" flipH="1">
                <a:off x="586994" y="3522357"/>
                <a:ext cx="1183292" cy="1528929"/>
              </a:xfrm>
              <a:custGeom>
                <a:avLst/>
                <a:gdLst/>
                <a:ahLst/>
                <a:cxnLst/>
                <a:rect l="l" t="t" r="r" b="b"/>
                <a:pathLst>
                  <a:path w="19665" h="27598" fill="none" extrusionOk="0">
                    <a:moveTo>
                      <a:pt x="5184" y="1166"/>
                    </a:moveTo>
                    <a:cubicBezTo>
                      <a:pt x="2098" y="2825"/>
                      <a:pt x="1" y="6083"/>
                      <a:pt x="1" y="9832"/>
                    </a:cubicBezTo>
                    <a:lnTo>
                      <a:pt x="1" y="17766"/>
                    </a:lnTo>
                    <a:cubicBezTo>
                      <a:pt x="1" y="23196"/>
                      <a:pt x="4403" y="27598"/>
                      <a:pt x="9833" y="27598"/>
                    </a:cubicBezTo>
                    <a:lnTo>
                      <a:pt x="9833" y="27598"/>
                    </a:lnTo>
                    <a:cubicBezTo>
                      <a:pt x="15262" y="27598"/>
                      <a:pt x="19664" y="23196"/>
                      <a:pt x="19664" y="17766"/>
                    </a:cubicBezTo>
                    <a:lnTo>
                      <a:pt x="19664" y="9832"/>
                    </a:lnTo>
                    <a:cubicBezTo>
                      <a:pt x="19664" y="4401"/>
                      <a:pt x="15262" y="0"/>
                      <a:pt x="9833" y="0"/>
                    </a:cubicBezTo>
                    <a:lnTo>
                      <a:pt x="9833" y="0"/>
                    </a:lnTo>
                    <a:cubicBezTo>
                      <a:pt x="9074" y="0"/>
                      <a:pt x="8335" y="85"/>
                      <a:pt x="7626" y="248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03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16"/>
              <p:cNvSpPr/>
              <p:nvPr/>
            </p:nvSpPr>
            <p:spPr>
              <a:xfrm rot="-5400000" flipH="1">
                <a:off x="-429539" y="3633348"/>
                <a:ext cx="60" cy="1797052"/>
              </a:xfrm>
              <a:custGeom>
                <a:avLst/>
                <a:gdLst/>
                <a:ahLst/>
                <a:cxnLst/>
                <a:rect l="l" t="t" r="r" b="b"/>
                <a:pathLst>
                  <a:path w="1" h="29865" fill="none" extrusionOk="0">
                    <a:moveTo>
                      <a:pt x="0" y="29865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03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09" name="Google Shape;509;p16"/>
          <p:cNvSpPr/>
          <p:nvPr/>
        </p:nvSpPr>
        <p:spPr>
          <a:xfrm>
            <a:off x="1130383" y="3663450"/>
            <a:ext cx="550369" cy="550332"/>
          </a:xfrm>
          <a:custGeom>
            <a:avLst/>
            <a:gdLst/>
            <a:ahLst/>
            <a:cxnLst/>
            <a:rect l="l" t="t" r="r" b="b"/>
            <a:pathLst>
              <a:path w="9145" h="9144" extrusionOk="0">
                <a:moveTo>
                  <a:pt x="4573" y="0"/>
                </a:moveTo>
                <a:lnTo>
                  <a:pt x="4467" y="2286"/>
                </a:lnTo>
                <a:lnTo>
                  <a:pt x="4381" y="4162"/>
                </a:lnTo>
                <a:lnTo>
                  <a:pt x="3994" y="3866"/>
                </a:lnTo>
                <a:lnTo>
                  <a:pt x="3271" y="3310"/>
                </a:lnTo>
                <a:lnTo>
                  <a:pt x="3848" y="4017"/>
                </a:lnTo>
                <a:lnTo>
                  <a:pt x="4147" y="4382"/>
                </a:lnTo>
                <a:lnTo>
                  <a:pt x="2286" y="4467"/>
                </a:lnTo>
                <a:lnTo>
                  <a:pt x="0" y="4572"/>
                </a:lnTo>
                <a:lnTo>
                  <a:pt x="2286" y="4677"/>
                </a:lnTo>
                <a:lnTo>
                  <a:pt x="4157" y="4763"/>
                </a:lnTo>
                <a:lnTo>
                  <a:pt x="3859" y="5142"/>
                </a:lnTo>
                <a:lnTo>
                  <a:pt x="3296" y="5859"/>
                </a:lnTo>
                <a:lnTo>
                  <a:pt x="4009" y="5289"/>
                </a:lnTo>
                <a:lnTo>
                  <a:pt x="4382" y="4991"/>
                </a:lnTo>
                <a:lnTo>
                  <a:pt x="4467" y="6858"/>
                </a:lnTo>
                <a:lnTo>
                  <a:pt x="4572" y="9144"/>
                </a:lnTo>
                <a:lnTo>
                  <a:pt x="4678" y="6858"/>
                </a:lnTo>
                <a:lnTo>
                  <a:pt x="4763" y="4984"/>
                </a:lnTo>
                <a:lnTo>
                  <a:pt x="5146" y="5282"/>
                </a:lnTo>
                <a:lnTo>
                  <a:pt x="5866" y="5842"/>
                </a:lnTo>
                <a:lnTo>
                  <a:pt x="5292" y="5132"/>
                </a:lnTo>
                <a:lnTo>
                  <a:pt x="4994" y="4762"/>
                </a:lnTo>
                <a:lnTo>
                  <a:pt x="6858" y="4677"/>
                </a:lnTo>
                <a:lnTo>
                  <a:pt x="9144" y="4572"/>
                </a:lnTo>
                <a:lnTo>
                  <a:pt x="6858" y="4467"/>
                </a:lnTo>
                <a:lnTo>
                  <a:pt x="4978" y="4381"/>
                </a:lnTo>
                <a:lnTo>
                  <a:pt x="5272" y="3987"/>
                </a:lnTo>
                <a:lnTo>
                  <a:pt x="5822" y="3259"/>
                </a:lnTo>
                <a:lnTo>
                  <a:pt x="5121" y="3843"/>
                </a:lnTo>
                <a:lnTo>
                  <a:pt x="4763" y="4142"/>
                </a:lnTo>
                <a:lnTo>
                  <a:pt x="4678" y="2286"/>
                </a:lnTo>
                <a:lnTo>
                  <a:pt x="4573" y="0"/>
                </a:lnTo>
                <a:close/>
              </a:path>
            </a:pathLst>
          </a:custGeom>
          <a:solidFill>
            <a:srgbClr val="01010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" name="Google Shape;573;p19"/>
          <p:cNvPicPr preferRelativeResize="0"/>
          <p:nvPr/>
        </p:nvPicPr>
        <p:blipFill rotWithShape="1">
          <a:blip r:embed="rId2">
            <a:alphaModFix amt="92000"/>
          </a:blip>
          <a:srcRect l="3479" r="3479"/>
          <a:stretch/>
        </p:blipFill>
        <p:spPr>
          <a:xfrm rot="10800000" flipH="1"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4" name="Google Shape;574;p19"/>
          <p:cNvGrpSpPr/>
          <p:nvPr/>
        </p:nvGrpSpPr>
        <p:grpSpPr>
          <a:xfrm>
            <a:off x="429447" y="298520"/>
            <a:ext cx="8285106" cy="4546461"/>
            <a:chOff x="429447" y="298520"/>
            <a:chExt cx="8285106" cy="4546461"/>
          </a:xfrm>
        </p:grpSpPr>
        <p:sp>
          <p:nvSpPr>
            <p:cNvPr id="575" name="Google Shape;575;p19"/>
            <p:cNvSpPr/>
            <p:nvPr/>
          </p:nvSpPr>
          <p:spPr>
            <a:xfrm>
              <a:off x="429447" y="298520"/>
              <a:ext cx="8124600" cy="4382100"/>
            </a:xfrm>
            <a:prstGeom prst="roundRect">
              <a:avLst>
                <a:gd name="adj" fmla="val 1301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9"/>
            <p:cNvSpPr/>
            <p:nvPr/>
          </p:nvSpPr>
          <p:spPr>
            <a:xfrm>
              <a:off x="589953" y="462880"/>
              <a:ext cx="8124600" cy="4382100"/>
            </a:xfrm>
            <a:prstGeom prst="roundRect">
              <a:avLst>
                <a:gd name="adj" fmla="val 11554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7" name="Google Shape;577;p19"/>
          <p:cNvSpPr txBox="1">
            <a:spLocks noGrp="1"/>
          </p:cNvSpPr>
          <p:nvPr>
            <p:ph type="subTitle" idx="1"/>
          </p:nvPr>
        </p:nvSpPr>
        <p:spPr>
          <a:xfrm>
            <a:off x="866690" y="2044625"/>
            <a:ext cx="2378100" cy="780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100" b="1" i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78" name="Google Shape;578;p19"/>
          <p:cNvSpPr txBox="1">
            <a:spLocks noGrp="1"/>
          </p:cNvSpPr>
          <p:nvPr>
            <p:ph type="subTitle" idx="2"/>
          </p:nvPr>
        </p:nvSpPr>
        <p:spPr>
          <a:xfrm>
            <a:off x="866688" y="2746503"/>
            <a:ext cx="2378100" cy="176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79" name="Google Shape;579;p19"/>
          <p:cNvSpPr txBox="1">
            <a:spLocks noGrp="1"/>
          </p:cNvSpPr>
          <p:nvPr>
            <p:ph type="subTitle" idx="3"/>
          </p:nvPr>
        </p:nvSpPr>
        <p:spPr>
          <a:xfrm>
            <a:off x="3394351" y="2746501"/>
            <a:ext cx="2355300" cy="176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80" name="Google Shape;580;p19"/>
          <p:cNvSpPr txBox="1">
            <a:spLocks noGrp="1"/>
          </p:cNvSpPr>
          <p:nvPr>
            <p:ph type="subTitle" idx="4"/>
          </p:nvPr>
        </p:nvSpPr>
        <p:spPr>
          <a:xfrm>
            <a:off x="5895911" y="2746500"/>
            <a:ext cx="2381400" cy="176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81" name="Google Shape;581;p19"/>
          <p:cNvSpPr txBox="1">
            <a:spLocks noGrp="1"/>
          </p:cNvSpPr>
          <p:nvPr>
            <p:ph type="subTitle" idx="5"/>
          </p:nvPr>
        </p:nvSpPr>
        <p:spPr>
          <a:xfrm>
            <a:off x="3394351" y="2044625"/>
            <a:ext cx="2355300" cy="780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100" b="1" i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82" name="Google Shape;582;p19"/>
          <p:cNvSpPr txBox="1">
            <a:spLocks noGrp="1"/>
          </p:cNvSpPr>
          <p:nvPr>
            <p:ph type="subTitle" idx="6"/>
          </p:nvPr>
        </p:nvSpPr>
        <p:spPr>
          <a:xfrm>
            <a:off x="5895911" y="2044625"/>
            <a:ext cx="2381400" cy="780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100" b="1" i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83" name="Google Shape;583;p19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48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584" name="Google Shape;584;p19"/>
          <p:cNvGrpSpPr/>
          <p:nvPr/>
        </p:nvGrpSpPr>
        <p:grpSpPr>
          <a:xfrm rot="-5400000" flipH="1">
            <a:off x="64778" y="161087"/>
            <a:ext cx="546720" cy="477925"/>
            <a:chOff x="2072075" y="1123775"/>
            <a:chExt cx="417025" cy="364550"/>
          </a:xfrm>
        </p:grpSpPr>
        <p:sp>
          <p:nvSpPr>
            <p:cNvPr id="585" name="Google Shape;585;p19"/>
            <p:cNvSpPr/>
            <p:nvPr/>
          </p:nvSpPr>
          <p:spPr>
            <a:xfrm>
              <a:off x="2072075" y="1126200"/>
              <a:ext cx="36050" cy="36075"/>
            </a:xfrm>
            <a:custGeom>
              <a:avLst/>
              <a:gdLst/>
              <a:ahLst/>
              <a:cxnLst/>
              <a:rect l="l" t="t" r="r" b="b"/>
              <a:pathLst>
                <a:path w="1442" h="1443" extrusionOk="0">
                  <a:moveTo>
                    <a:pt x="721" y="1"/>
                  </a:moveTo>
                  <a:cubicBezTo>
                    <a:pt x="324" y="1"/>
                    <a:pt x="1" y="324"/>
                    <a:pt x="1" y="722"/>
                  </a:cubicBezTo>
                  <a:cubicBezTo>
                    <a:pt x="1" y="1120"/>
                    <a:pt x="323" y="1443"/>
                    <a:pt x="721" y="1443"/>
                  </a:cubicBezTo>
                  <a:cubicBezTo>
                    <a:pt x="1120" y="1443"/>
                    <a:pt x="1442" y="1120"/>
                    <a:pt x="1442" y="722"/>
                  </a:cubicBezTo>
                  <a:cubicBezTo>
                    <a:pt x="1442" y="324"/>
                    <a:pt x="1120" y="1"/>
                    <a:pt x="7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9"/>
            <p:cNvSpPr/>
            <p:nvPr/>
          </p:nvSpPr>
          <p:spPr>
            <a:xfrm>
              <a:off x="2072075" y="1289250"/>
              <a:ext cx="36050" cy="36075"/>
            </a:xfrm>
            <a:custGeom>
              <a:avLst/>
              <a:gdLst/>
              <a:ahLst/>
              <a:cxnLst/>
              <a:rect l="l" t="t" r="r" b="b"/>
              <a:pathLst>
                <a:path w="1442" h="1443" extrusionOk="0">
                  <a:moveTo>
                    <a:pt x="721" y="0"/>
                  </a:moveTo>
                  <a:cubicBezTo>
                    <a:pt x="324" y="0"/>
                    <a:pt x="1" y="323"/>
                    <a:pt x="1" y="721"/>
                  </a:cubicBezTo>
                  <a:cubicBezTo>
                    <a:pt x="1" y="1119"/>
                    <a:pt x="323" y="1442"/>
                    <a:pt x="721" y="1442"/>
                  </a:cubicBezTo>
                  <a:cubicBezTo>
                    <a:pt x="1120" y="1442"/>
                    <a:pt x="1442" y="1119"/>
                    <a:pt x="1442" y="721"/>
                  </a:cubicBezTo>
                  <a:cubicBezTo>
                    <a:pt x="1442" y="323"/>
                    <a:pt x="1120" y="0"/>
                    <a:pt x="721" y="0"/>
                  </a:cubicBezTo>
                  <a:close/>
                </a:path>
              </a:pathLst>
            </a:custGeom>
            <a:solidFill>
              <a:schemeClr val="dk1"/>
            </a:solidFill>
            <a:ln w="325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9"/>
            <p:cNvSpPr/>
            <p:nvPr/>
          </p:nvSpPr>
          <p:spPr>
            <a:xfrm>
              <a:off x="2072075" y="1452275"/>
              <a:ext cx="36050" cy="36050"/>
            </a:xfrm>
            <a:custGeom>
              <a:avLst/>
              <a:gdLst/>
              <a:ahLst/>
              <a:cxnLst/>
              <a:rect l="l" t="t" r="r" b="b"/>
              <a:pathLst>
                <a:path w="1442" h="1442" extrusionOk="0">
                  <a:moveTo>
                    <a:pt x="721" y="1"/>
                  </a:moveTo>
                  <a:cubicBezTo>
                    <a:pt x="324" y="1"/>
                    <a:pt x="1" y="324"/>
                    <a:pt x="1" y="721"/>
                  </a:cubicBezTo>
                  <a:cubicBezTo>
                    <a:pt x="1" y="1120"/>
                    <a:pt x="323" y="1442"/>
                    <a:pt x="721" y="1442"/>
                  </a:cubicBezTo>
                  <a:cubicBezTo>
                    <a:pt x="1120" y="1442"/>
                    <a:pt x="1442" y="1120"/>
                    <a:pt x="1442" y="721"/>
                  </a:cubicBezTo>
                  <a:cubicBezTo>
                    <a:pt x="1442" y="324"/>
                    <a:pt x="1120" y="1"/>
                    <a:pt x="721" y="1"/>
                  </a:cubicBezTo>
                  <a:close/>
                </a:path>
              </a:pathLst>
            </a:custGeom>
            <a:solidFill>
              <a:schemeClr val="dk1"/>
            </a:solidFill>
            <a:ln w="325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9"/>
            <p:cNvSpPr/>
            <p:nvPr/>
          </p:nvSpPr>
          <p:spPr>
            <a:xfrm>
              <a:off x="2261325" y="1126200"/>
              <a:ext cx="36075" cy="36075"/>
            </a:xfrm>
            <a:custGeom>
              <a:avLst/>
              <a:gdLst/>
              <a:ahLst/>
              <a:cxnLst/>
              <a:rect l="l" t="t" r="r" b="b"/>
              <a:pathLst>
                <a:path w="1443" h="1443" extrusionOk="0">
                  <a:moveTo>
                    <a:pt x="721" y="1"/>
                  </a:moveTo>
                  <a:cubicBezTo>
                    <a:pt x="324" y="1"/>
                    <a:pt x="1" y="324"/>
                    <a:pt x="1" y="722"/>
                  </a:cubicBezTo>
                  <a:cubicBezTo>
                    <a:pt x="1" y="1120"/>
                    <a:pt x="324" y="1443"/>
                    <a:pt x="721" y="1443"/>
                  </a:cubicBezTo>
                  <a:cubicBezTo>
                    <a:pt x="1120" y="1443"/>
                    <a:pt x="1443" y="1120"/>
                    <a:pt x="1443" y="722"/>
                  </a:cubicBezTo>
                  <a:cubicBezTo>
                    <a:pt x="1443" y="324"/>
                    <a:pt x="1120" y="1"/>
                    <a:pt x="721" y="1"/>
                  </a:cubicBezTo>
                  <a:close/>
                </a:path>
              </a:pathLst>
            </a:custGeom>
            <a:solidFill>
              <a:schemeClr val="dk1"/>
            </a:solidFill>
            <a:ln w="325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9"/>
            <p:cNvSpPr/>
            <p:nvPr/>
          </p:nvSpPr>
          <p:spPr>
            <a:xfrm>
              <a:off x="2261325" y="1289250"/>
              <a:ext cx="36075" cy="36075"/>
            </a:xfrm>
            <a:custGeom>
              <a:avLst/>
              <a:gdLst/>
              <a:ahLst/>
              <a:cxnLst/>
              <a:rect l="l" t="t" r="r" b="b"/>
              <a:pathLst>
                <a:path w="1443" h="1443" extrusionOk="0">
                  <a:moveTo>
                    <a:pt x="721" y="0"/>
                  </a:moveTo>
                  <a:cubicBezTo>
                    <a:pt x="324" y="0"/>
                    <a:pt x="1" y="323"/>
                    <a:pt x="1" y="721"/>
                  </a:cubicBezTo>
                  <a:cubicBezTo>
                    <a:pt x="1" y="1119"/>
                    <a:pt x="324" y="1442"/>
                    <a:pt x="721" y="1442"/>
                  </a:cubicBezTo>
                  <a:cubicBezTo>
                    <a:pt x="1120" y="1442"/>
                    <a:pt x="1443" y="1119"/>
                    <a:pt x="1443" y="721"/>
                  </a:cubicBezTo>
                  <a:cubicBezTo>
                    <a:pt x="1443" y="323"/>
                    <a:pt x="1120" y="0"/>
                    <a:pt x="72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9"/>
            <p:cNvSpPr/>
            <p:nvPr/>
          </p:nvSpPr>
          <p:spPr>
            <a:xfrm>
              <a:off x="2261325" y="1452275"/>
              <a:ext cx="36075" cy="36050"/>
            </a:xfrm>
            <a:custGeom>
              <a:avLst/>
              <a:gdLst/>
              <a:ahLst/>
              <a:cxnLst/>
              <a:rect l="l" t="t" r="r" b="b"/>
              <a:pathLst>
                <a:path w="1443" h="1442" fill="none" extrusionOk="0">
                  <a:moveTo>
                    <a:pt x="721" y="1"/>
                  </a:moveTo>
                  <a:cubicBezTo>
                    <a:pt x="324" y="1"/>
                    <a:pt x="1" y="324"/>
                    <a:pt x="1" y="721"/>
                  </a:cubicBezTo>
                  <a:cubicBezTo>
                    <a:pt x="1" y="1120"/>
                    <a:pt x="324" y="1442"/>
                    <a:pt x="721" y="1442"/>
                  </a:cubicBezTo>
                  <a:cubicBezTo>
                    <a:pt x="1120" y="1442"/>
                    <a:pt x="1443" y="1120"/>
                    <a:pt x="1443" y="721"/>
                  </a:cubicBezTo>
                  <a:cubicBezTo>
                    <a:pt x="1443" y="324"/>
                    <a:pt x="1120" y="1"/>
                    <a:pt x="72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9"/>
            <p:cNvSpPr/>
            <p:nvPr/>
          </p:nvSpPr>
          <p:spPr>
            <a:xfrm>
              <a:off x="2448150" y="1123775"/>
              <a:ext cx="40950" cy="40950"/>
            </a:xfrm>
            <a:custGeom>
              <a:avLst/>
              <a:gdLst/>
              <a:ahLst/>
              <a:cxnLst/>
              <a:rect l="l" t="t" r="r" b="b"/>
              <a:pathLst>
                <a:path w="1638" h="1638" fill="none" extrusionOk="0">
                  <a:moveTo>
                    <a:pt x="1484" y="541"/>
                  </a:moveTo>
                  <a:cubicBezTo>
                    <a:pt x="1638" y="909"/>
                    <a:pt x="1464" y="1331"/>
                    <a:pt x="1097" y="1484"/>
                  </a:cubicBezTo>
                  <a:cubicBezTo>
                    <a:pt x="729" y="1638"/>
                    <a:pt x="308" y="1464"/>
                    <a:pt x="154" y="1097"/>
                  </a:cubicBezTo>
                  <a:cubicBezTo>
                    <a:pt x="0" y="729"/>
                    <a:pt x="174" y="307"/>
                    <a:pt x="541" y="154"/>
                  </a:cubicBezTo>
                  <a:cubicBezTo>
                    <a:pt x="909" y="0"/>
                    <a:pt x="1331" y="174"/>
                    <a:pt x="1484" y="54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9"/>
            <p:cNvSpPr/>
            <p:nvPr/>
          </p:nvSpPr>
          <p:spPr>
            <a:xfrm>
              <a:off x="2450575" y="1289250"/>
              <a:ext cx="36100" cy="36075"/>
            </a:xfrm>
            <a:custGeom>
              <a:avLst/>
              <a:gdLst/>
              <a:ahLst/>
              <a:cxnLst/>
              <a:rect l="l" t="t" r="r" b="b"/>
              <a:pathLst>
                <a:path w="1444" h="1443" extrusionOk="0">
                  <a:moveTo>
                    <a:pt x="722" y="0"/>
                  </a:moveTo>
                  <a:cubicBezTo>
                    <a:pt x="324" y="0"/>
                    <a:pt x="1" y="323"/>
                    <a:pt x="1" y="721"/>
                  </a:cubicBezTo>
                  <a:cubicBezTo>
                    <a:pt x="1" y="1119"/>
                    <a:pt x="324" y="1442"/>
                    <a:pt x="722" y="1442"/>
                  </a:cubicBezTo>
                  <a:cubicBezTo>
                    <a:pt x="1120" y="1442"/>
                    <a:pt x="1443" y="1119"/>
                    <a:pt x="1443" y="721"/>
                  </a:cubicBezTo>
                  <a:cubicBezTo>
                    <a:pt x="1443" y="323"/>
                    <a:pt x="1120" y="0"/>
                    <a:pt x="722" y="0"/>
                  </a:cubicBezTo>
                  <a:close/>
                </a:path>
              </a:pathLst>
            </a:custGeom>
            <a:solidFill>
              <a:schemeClr val="dk1"/>
            </a:solidFill>
            <a:ln w="325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3" name="Google Shape;593;p19"/>
          <p:cNvGrpSpPr/>
          <p:nvPr/>
        </p:nvGrpSpPr>
        <p:grpSpPr>
          <a:xfrm rot="5400000" flipH="1">
            <a:off x="8532503" y="4504487"/>
            <a:ext cx="546720" cy="477925"/>
            <a:chOff x="2072075" y="1123775"/>
            <a:chExt cx="417025" cy="364550"/>
          </a:xfrm>
        </p:grpSpPr>
        <p:sp>
          <p:nvSpPr>
            <p:cNvPr id="594" name="Google Shape;594;p19"/>
            <p:cNvSpPr/>
            <p:nvPr/>
          </p:nvSpPr>
          <p:spPr>
            <a:xfrm>
              <a:off x="2072075" y="1126200"/>
              <a:ext cx="36050" cy="36075"/>
            </a:xfrm>
            <a:custGeom>
              <a:avLst/>
              <a:gdLst/>
              <a:ahLst/>
              <a:cxnLst/>
              <a:rect l="l" t="t" r="r" b="b"/>
              <a:pathLst>
                <a:path w="1442" h="1443" extrusionOk="0">
                  <a:moveTo>
                    <a:pt x="721" y="1"/>
                  </a:moveTo>
                  <a:cubicBezTo>
                    <a:pt x="324" y="1"/>
                    <a:pt x="1" y="324"/>
                    <a:pt x="1" y="722"/>
                  </a:cubicBezTo>
                  <a:cubicBezTo>
                    <a:pt x="1" y="1120"/>
                    <a:pt x="323" y="1443"/>
                    <a:pt x="721" y="1443"/>
                  </a:cubicBezTo>
                  <a:cubicBezTo>
                    <a:pt x="1120" y="1443"/>
                    <a:pt x="1442" y="1120"/>
                    <a:pt x="1442" y="722"/>
                  </a:cubicBezTo>
                  <a:cubicBezTo>
                    <a:pt x="1442" y="324"/>
                    <a:pt x="1120" y="1"/>
                    <a:pt x="7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9"/>
            <p:cNvSpPr/>
            <p:nvPr/>
          </p:nvSpPr>
          <p:spPr>
            <a:xfrm>
              <a:off x="2072075" y="1289250"/>
              <a:ext cx="36050" cy="36075"/>
            </a:xfrm>
            <a:custGeom>
              <a:avLst/>
              <a:gdLst/>
              <a:ahLst/>
              <a:cxnLst/>
              <a:rect l="l" t="t" r="r" b="b"/>
              <a:pathLst>
                <a:path w="1442" h="1443" extrusionOk="0">
                  <a:moveTo>
                    <a:pt x="721" y="0"/>
                  </a:moveTo>
                  <a:cubicBezTo>
                    <a:pt x="324" y="0"/>
                    <a:pt x="1" y="323"/>
                    <a:pt x="1" y="721"/>
                  </a:cubicBezTo>
                  <a:cubicBezTo>
                    <a:pt x="1" y="1119"/>
                    <a:pt x="323" y="1442"/>
                    <a:pt x="721" y="1442"/>
                  </a:cubicBezTo>
                  <a:cubicBezTo>
                    <a:pt x="1120" y="1442"/>
                    <a:pt x="1442" y="1119"/>
                    <a:pt x="1442" y="721"/>
                  </a:cubicBezTo>
                  <a:cubicBezTo>
                    <a:pt x="1442" y="323"/>
                    <a:pt x="1120" y="0"/>
                    <a:pt x="721" y="0"/>
                  </a:cubicBezTo>
                  <a:close/>
                </a:path>
              </a:pathLst>
            </a:custGeom>
            <a:solidFill>
              <a:schemeClr val="dk1"/>
            </a:solidFill>
            <a:ln w="325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9"/>
            <p:cNvSpPr/>
            <p:nvPr/>
          </p:nvSpPr>
          <p:spPr>
            <a:xfrm>
              <a:off x="2072075" y="1452275"/>
              <a:ext cx="36050" cy="36050"/>
            </a:xfrm>
            <a:custGeom>
              <a:avLst/>
              <a:gdLst/>
              <a:ahLst/>
              <a:cxnLst/>
              <a:rect l="l" t="t" r="r" b="b"/>
              <a:pathLst>
                <a:path w="1442" h="1442" extrusionOk="0">
                  <a:moveTo>
                    <a:pt x="721" y="1"/>
                  </a:moveTo>
                  <a:cubicBezTo>
                    <a:pt x="324" y="1"/>
                    <a:pt x="1" y="324"/>
                    <a:pt x="1" y="721"/>
                  </a:cubicBezTo>
                  <a:cubicBezTo>
                    <a:pt x="1" y="1120"/>
                    <a:pt x="323" y="1442"/>
                    <a:pt x="721" y="1442"/>
                  </a:cubicBezTo>
                  <a:cubicBezTo>
                    <a:pt x="1120" y="1442"/>
                    <a:pt x="1442" y="1120"/>
                    <a:pt x="1442" y="721"/>
                  </a:cubicBezTo>
                  <a:cubicBezTo>
                    <a:pt x="1442" y="324"/>
                    <a:pt x="1120" y="1"/>
                    <a:pt x="721" y="1"/>
                  </a:cubicBezTo>
                  <a:close/>
                </a:path>
              </a:pathLst>
            </a:custGeom>
            <a:solidFill>
              <a:schemeClr val="dk1"/>
            </a:solidFill>
            <a:ln w="325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9"/>
            <p:cNvSpPr/>
            <p:nvPr/>
          </p:nvSpPr>
          <p:spPr>
            <a:xfrm>
              <a:off x="2261325" y="1126200"/>
              <a:ext cx="36075" cy="36075"/>
            </a:xfrm>
            <a:custGeom>
              <a:avLst/>
              <a:gdLst/>
              <a:ahLst/>
              <a:cxnLst/>
              <a:rect l="l" t="t" r="r" b="b"/>
              <a:pathLst>
                <a:path w="1443" h="1443" extrusionOk="0">
                  <a:moveTo>
                    <a:pt x="721" y="1"/>
                  </a:moveTo>
                  <a:cubicBezTo>
                    <a:pt x="324" y="1"/>
                    <a:pt x="1" y="324"/>
                    <a:pt x="1" y="722"/>
                  </a:cubicBezTo>
                  <a:cubicBezTo>
                    <a:pt x="1" y="1120"/>
                    <a:pt x="324" y="1443"/>
                    <a:pt x="721" y="1443"/>
                  </a:cubicBezTo>
                  <a:cubicBezTo>
                    <a:pt x="1120" y="1443"/>
                    <a:pt x="1443" y="1120"/>
                    <a:pt x="1443" y="722"/>
                  </a:cubicBezTo>
                  <a:cubicBezTo>
                    <a:pt x="1443" y="324"/>
                    <a:pt x="1120" y="1"/>
                    <a:pt x="721" y="1"/>
                  </a:cubicBezTo>
                  <a:close/>
                </a:path>
              </a:pathLst>
            </a:custGeom>
            <a:solidFill>
              <a:schemeClr val="dk1"/>
            </a:solidFill>
            <a:ln w="325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9"/>
            <p:cNvSpPr/>
            <p:nvPr/>
          </p:nvSpPr>
          <p:spPr>
            <a:xfrm>
              <a:off x="2261325" y="1289250"/>
              <a:ext cx="36075" cy="36075"/>
            </a:xfrm>
            <a:custGeom>
              <a:avLst/>
              <a:gdLst/>
              <a:ahLst/>
              <a:cxnLst/>
              <a:rect l="l" t="t" r="r" b="b"/>
              <a:pathLst>
                <a:path w="1443" h="1443" extrusionOk="0">
                  <a:moveTo>
                    <a:pt x="721" y="0"/>
                  </a:moveTo>
                  <a:cubicBezTo>
                    <a:pt x="324" y="0"/>
                    <a:pt x="1" y="323"/>
                    <a:pt x="1" y="721"/>
                  </a:cubicBezTo>
                  <a:cubicBezTo>
                    <a:pt x="1" y="1119"/>
                    <a:pt x="324" y="1442"/>
                    <a:pt x="721" y="1442"/>
                  </a:cubicBezTo>
                  <a:cubicBezTo>
                    <a:pt x="1120" y="1442"/>
                    <a:pt x="1443" y="1119"/>
                    <a:pt x="1443" y="721"/>
                  </a:cubicBezTo>
                  <a:cubicBezTo>
                    <a:pt x="1443" y="323"/>
                    <a:pt x="1120" y="0"/>
                    <a:pt x="721" y="0"/>
                  </a:cubicBezTo>
                  <a:close/>
                </a:path>
              </a:pathLst>
            </a:custGeom>
            <a:solidFill>
              <a:schemeClr val="dk1"/>
            </a:solidFill>
            <a:ln w="325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9"/>
            <p:cNvSpPr/>
            <p:nvPr/>
          </p:nvSpPr>
          <p:spPr>
            <a:xfrm>
              <a:off x="2261325" y="1452275"/>
              <a:ext cx="36075" cy="36050"/>
            </a:xfrm>
            <a:custGeom>
              <a:avLst/>
              <a:gdLst/>
              <a:ahLst/>
              <a:cxnLst/>
              <a:rect l="l" t="t" r="r" b="b"/>
              <a:pathLst>
                <a:path w="1443" h="1442" fill="none" extrusionOk="0">
                  <a:moveTo>
                    <a:pt x="721" y="1"/>
                  </a:moveTo>
                  <a:cubicBezTo>
                    <a:pt x="324" y="1"/>
                    <a:pt x="1" y="324"/>
                    <a:pt x="1" y="721"/>
                  </a:cubicBezTo>
                  <a:cubicBezTo>
                    <a:pt x="1" y="1120"/>
                    <a:pt x="324" y="1442"/>
                    <a:pt x="721" y="1442"/>
                  </a:cubicBezTo>
                  <a:cubicBezTo>
                    <a:pt x="1120" y="1442"/>
                    <a:pt x="1443" y="1120"/>
                    <a:pt x="1443" y="721"/>
                  </a:cubicBezTo>
                  <a:cubicBezTo>
                    <a:pt x="1443" y="324"/>
                    <a:pt x="1120" y="1"/>
                    <a:pt x="72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9"/>
            <p:cNvSpPr/>
            <p:nvPr/>
          </p:nvSpPr>
          <p:spPr>
            <a:xfrm>
              <a:off x="2448150" y="1123775"/>
              <a:ext cx="40950" cy="40950"/>
            </a:xfrm>
            <a:custGeom>
              <a:avLst/>
              <a:gdLst/>
              <a:ahLst/>
              <a:cxnLst/>
              <a:rect l="l" t="t" r="r" b="b"/>
              <a:pathLst>
                <a:path w="1638" h="1638" fill="none" extrusionOk="0">
                  <a:moveTo>
                    <a:pt x="1484" y="541"/>
                  </a:moveTo>
                  <a:cubicBezTo>
                    <a:pt x="1638" y="909"/>
                    <a:pt x="1464" y="1331"/>
                    <a:pt x="1097" y="1484"/>
                  </a:cubicBezTo>
                  <a:cubicBezTo>
                    <a:pt x="729" y="1638"/>
                    <a:pt x="308" y="1464"/>
                    <a:pt x="154" y="1097"/>
                  </a:cubicBezTo>
                  <a:cubicBezTo>
                    <a:pt x="0" y="729"/>
                    <a:pt x="174" y="307"/>
                    <a:pt x="541" y="154"/>
                  </a:cubicBezTo>
                  <a:cubicBezTo>
                    <a:pt x="909" y="0"/>
                    <a:pt x="1331" y="174"/>
                    <a:pt x="1484" y="54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9"/>
            <p:cNvSpPr/>
            <p:nvPr/>
          </p:nvSpPr>
          <p:spPr>
            <a:xfrm>
              <a:off x="2450575" y="1289250"/>
              <a:ext cx="36100" cy="36075"/>
            </a:xfrm>
            <a:custGeom>
              <a:avLst/>
              <a:gdLst/>
              <a:ahLst/>
              <a:cxnLst/>
              <a:rect l="l" t="t" r="r" b="b"/>
              <a:pathLst>
                <a:path w="1444" h="1443" extrusionOk="0">
                  <a:moveTo>
                    <a:pt x="722" y="0"/>
                  </a:moveTo>
                  <a:cubicBezTo>
                    <a:pt x="324" y="0"/>
                    <a:pt x="1" y="323"/>
                    <a:pt x="1" y="721"/>
                  </a:cubicBezTo>
                  <a:cubicBezTo>
                    <a:pt x="1" y="1119"/>
                    <a:pt x="324" y="1442"/>
                    <a:pt x="722" y="1442"/>
                  </a:cubicBezTo>
                  <a:cubicBezTo>
                    <a:pt x="1120" y="1442"/>
                    <a:pt x="1443" y="1119"/>
                    <a:pt x="1443" y="721"/>
                  </a:cubicBezTo>
                  <a:cubicBezTo>
                    <a:pt x="1443" y="323"/>
                    <a:pt x="1120" y="0"/>
                    <a:pt x="722" y="0"/>
                  </a:cubicBezTo>
                  <a:close/>
                </a:path>
              </a:pathLst>
            </a:custGeom>
            <a:solidFill>
              <a:schemeClr val="dk1"/>
            </a:solidFill>
            <a:ln w="325" cap="flat" cmpd="sng">
              <a:solidFill>
                <a:srgbClr val="0E0C0F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2" name="Google Shape;602;p19"/>
          <p:cNvGrpSpPr/>
          <p:nvPr/>
        </p:nvGrpSpPr>
        <p:grpSpPr>
          <a:xfrm rot="10800000" flipH="1">
            <a:off x="8619262" y="164811"/>
            <a:ext cx="244552" cy="344369"/>
            <a:chOff x="4953450" y="1632950"/>
            <a:chExt cx="145100" cy="204325"/>
          </a:xfrm>
        </p:grpSpPr>
        <p:sp>
          <p:nvSpPr>
            <p:cNvPr id="603" name="Google Shape;603;p19"/>
            <p:cNvSpPr/>
            <p:nvPr/>
          </p:nvSpPr>
          <p:spPr>
            <a:xfrm>
              <a:off x="5026000" y="1632950"/>
              <a:ext cx="25" cy="204325"/>
            </a:xfrm>
            <a:custGeom>
              <a:avLst/>
              <a:gdLst/>
              <a:ahLst/>
              <a:cxnLst/>
              <a:rect l="l" t="t" r="r" b="b"/>
              <a:pathLst>
                <a:path w="1" h="8173" fill="none" extrusionOk="0">
                  <a:moveTo>
                    <a:pt x="1" y="0"/>
                  </a:moveTo>
                  <a:lnTo>
                    <a:pt x="1" y="8172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9"/>
            <p:cNvSpPr/>
            <p:nvPr/>
          </p:nvSpPr>
          <p:spPr>
            <a:xfrm>
              <a:off x="4993825" y="1702900"/>
              <a:ext cx="64400" cy="64400"/>
            </a:xfrm>
            <a:custGeom>
              <a:avLst/>
              <a:gdLst/>
              <a:ahLst/>
              <a:cxnLst/>
              <a:rect l="l" t="t" r="r" b="b"/>
              <a:pathLst>
                <a:path w="2576" h="2576" fill="none" extrusionOk="0">
                  <a:moveTo>
                    <a:pt x="2575" y="2575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9"/>
            <p:cNvSpPr/>
            <p:nvPr/>
          </p:nvSpPr>
          <p:spPr>
            <a:xfrm>
              <a:off x="4993825" y="1702900"/>
              <a:ext cx="64400" cy="64400"/>
            </a:xfrm>
            <a:custGeom>
              <a:avLst/>
              <a:gdLst/>
              <a:ahLst/>
              <a:cxnLst/>
              <a:rect l="l" t="t" r="r" b="b"/>
              <a:pathLst>
                <a:path w="2576" h="2576" fill="none" extrusionOk="0">
                  <a:moveTo>
                    <a:pt x="2575" y="0"/>
                  </a:moveTo>
                  <a:lnTo>
                    <a:pt x="0" y="2575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9"/>
            <p:cNvSpPr/>
            <p:nvPr/>
          </p:nvSpPr>
          <p:spPr>
            <a:xfrm>
              <a:off x="4953450" y="1735100"/>
              <a:ext cx="145100" cy="25"/>
            </a:xfrm>
            <a:custGeom>
              <a:avLst/>
              <a:gdLst/>
              <a:ahLst/>
              <a:cxnLst/>
              <a:rect l="l" t="t" r="r" b="b"/>
              <a:pathLst>
                <a:path w="5804" h="1" fill="none" extrusionOk="0">
                  <a:moveTo>
                    <a:pt x="5804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7" name="Google Shape;607;p19"/>
          <p:cNvSpPr/>
          <p:nvPr/>
        </p:nvSpPr>
        <p:spPr>
          <a:xfrm rot="5400000">
            <a:off x="8867453" y="510300"/>
            <a:ext cx="121372" cy="128622"/>
          </a:xfrm>
          <a:custGeom>
            <a:avLst/>
            <a:gdLst/>
            <a:ahLst/>
            <a:cxnLst/>
            <a:rect l="l" t="t" r="r" b="b"/>
            <a:pathLst>
              <a:path w="2449" h="3011" extrusionOk="0">
                <a:moveTo>
                  <a:pt x="1225" y="0"/>
                </a:moveTo>
                <a:lnTo>
                  <a:pt x="1192" y="265"/>
                </a:lnTo>
                <a:cubicBezTo>
                  <a:pt x="1117" y="898"/>
                  <a:pt x="630" y="1404"/>
                  <a:pt x="1" y="1506"/>
                </a:cubicBezTo>
                <a:cubicBezTo>
                  <a:pt x="630" y="1607"/>
                  <a:pt x="1117" y="2112"/>
                  <a:pt x="1192" y="2746"/>
                </a:cubicBezTo>
                <a:lnTo>
                  <a:pt x="1225" y="3010"/>
                </a:lnTo>
                <a:lnTo>
                  <a:pt x="1257" y="2746"/>
                </a:lnTo>
                <a:cubicBezTo>
                  <a:pt x="1333" y="2112"/>
                  <a:pt x="1820" y="1607"/>
                  <a:pt x="2449" y="1506"/>
                </a:cubicBezTo>
                <a:cubicBezTo>
                  <a:pt x="1820" y="1404"/>
                  <a:pt x="1333" y="898"/>
                  <a:pt x="1257" y="265"/>
                </a:cubicBezTo>
                <a:lnTo>
                  <a:pt x="122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050" y="535000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 ExtraBold"/>
              <a:buNone/>
              <a:defRPr sz="280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pen Sans"/>
              <a:buNone/>
              <a:defRPr sz="3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pen Sans"/>
              <a:buNone/>
              <a:defRPr sz="3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pen Sans"/>
              <a:buNone/>
              <a:defRPr sz="3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pen Sans"/>
              <a:buNone/>
              <a:defRPr sz="3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pen Sans"/>
              <a:buNone/>
              <a:defRPr sz="3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pen Sans"/>
              <a:buNone/>
              <a:defRPr sz="3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pen Sans"/>
              <a:buNone/>
              <a:defRPr sz="3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pen Sans"/>
              <a:buNone/>
              <a:defRPr sz="3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050" y="1242450"/>
            <a:ext cx="7713900" cy="33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Work Sans"/>
              <a:buChar char="●"/>
              <a:defRPr sz="12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Work Sans"/>
              <a:buChar char="○"/>
              <a:defRPr sz="12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lvl="2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Work Sans"/>
              <a:buChar char="■"/>
              <a:defRPr sz="12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lvl="3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Work Sans"/>
              <a:buChar char="●"/>
              <a:defRPr sz="12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lvl="4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Work Sans"/>
              <a:buChar char="○"/>
              <a:defRPr sz="12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lvl="5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Work Sans"/>
              <a:buChar char="■"/>
              <a:defRPr sz="12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lvl="6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Work Sans"/>
              <a:buChar char="●"/>
              <a:defRPr sz="12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lvl="7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Work Sans"/>
              <a:buChar char="○"/>
              <a:defRPr sz="12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lvl="8" indent="-30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Work Sans"/>
              <a:buChar char="■"/>
              <a:defRPr sz="12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5" r:id="rId5"/>
    <p:sldLayoutId id="2147483656" r:id="rId6"/>
    <p:sldLayoutId id="2147483658" r:id="rId7"/>
    <p:sldLayoutId id="2147483676" r:id="rId8"/>
    <p:sldLayoutId id="2147483677" r:id="rId9"/>
    <p:sldLayoutId id="2147483678" r:id="rId10"/>
    <p:sldLayoutId id="2147483679" r:id="rId11"/>
    <p:sldLayoutId id="2147483672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pencil-png/download/179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pencil-png/download/179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pencil-png/download/179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hyperlink" Target="http://www.pngall.com/pencil-png/download/1798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1aMOtwcmvpo?feature=oembed" TargetMode="Externa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openxmlformats.org/officeDocument/2006/relationships/image" Target="../media/image9.png"/><Relationship Id="rId5" Type="http://schemas.openxmlformats.org/officeDocument/2006/relationships/hyperlink" Target="http://www.pngall.com/pencil-png/download/1798" TargetMode="Externa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hyperlink" Target="http://www.pngall.com/pencil-png/download/1798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B8DB2E7-9784-8B4F-B71E-003A3FF03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404235" y="3541219"/>
            <a:ext cx="3352995" cy="1337248"/>
            <a:chOff x="-1404235" y="3541219"/>
            <a:chExt cx="3352995" cy="1337248"/>
          </a:xfrm>
        </p:grpSpPr>
        <p:sp>
          <p:nvSpPr>
            <p:cNvPr id="881" name="Google Shape;881;p30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6200000" flipH="1">
              <a:off x="320700" y="4018375"/>
              <a:ext cx="121372" cy="128622"/>
            </a:xfrm>
            <a:custGeom>
              <a:avLst/>
              <a:gdLst/>
              <a:ahLst/>
              <a:cxnLst/>
              <a:rect l="l" t="t" r="r" b="b"/>
              <a:pathLst>
                <a:path w="2449" h="3011" extrusionOk="0">
                  <a:moveTo>
                    <a:pt x="1225" y="0"/>
                  </a:moveTo>
                  <a:lnTo>
                    <a:pt x="1192" y="265"/>
                  </a:lnTo>
                  <a:cubicBezTo>
                    <a:pt x="1117" y="898"/>
                    <a:pt x="630" y="1404"/>
                    <a:pt x="1" y="1506"/>
                  </a:cubicBezTo>
                  <a:cubicBezTo>
                    <a:pt x="630" y="1607"/>
                    <a:pt x="1117" y="2112"/>
                    <a:pt x="1192" y="2746"/>
                  </a:cubicBezTo>
                  <a:lnTo>
                    <a:pt x="1225" y="3010"/>
                  </a:lnTo>
                  <a:lnTo>
                    <a:pt x="1257" y="2746"/>
                  </a:lnTo>
                  <a:cubicBezTo>
                    <a:pt x="1333" y="2112"/>
                    <a:pt x="1820" y="1607"/>
                    <a:pt x="2449" y="1506"/>
                  </a:cubicBezTo>
                  <a:cubicBezTo>
                    <a:pt x="1820" y="1404"/>
                    <a:pt x="1333" y="898"/>
                    <a:pt x="1257" y="265"/>
                  </a:cubicBezTo>
                  <a:lnTo>
                    <a:pt x="12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82" name="Google Shape;882;p30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-1404235" y="3695175"/>
              <a:ext cx="3271140" cy="1183292"/>
              <a:chOff x="-1328035" y="3695175"/>
              <a:chExt cx="3271140" cy="1183292"/>
            </a:xfrm>
          </p:grpSpPr>
          <p:sp>
            <p:nvSpPr>
              <p:cNvPr id="883" name="Google Shape;883;p3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 rot="-5400000" flipH="1">
                <a:off x="586994" y="3522357"/>
                <a:ext cx="1183292" cy="1528929"/>
              </a:xfrm>
              <a:custGeom>
                <a:avLst/>
                <a:gdLst/>
                <a:ahLst/>
                <a:cxnLst/>
                <a:rect l="l" t="t" r="r" b="b"/>
                <a:pathLst>
                  <a:path w="19665" h="27598" fill="none" extrusionOk="0">
                    <a:moveTo>
                      <a:pt x="5184" y="1166"/>
                    </a:moveTo>
                    <a:cubicBezTo>
                      <a:pt x="2098" y="2825"/>
                      <a:pt x="1" y="6083"/>
                      <a:pt x="1" y="9832"/>
                    </a:cubicBezTo>
                    <a:lnTo>
                      <a:pt x="1" y="17766"/>
                    </a:lnTo>
                    <a:cubicBezTo>
                      <a:pt x="1" y="23196"/>
                      <a:pt x="4403" y="27598"/>
                      <a:pt x="9833" y="27598"/>
                    </a:cubicBezTo>
                    <a:lnTo>
                      <a:pt x="9833" y="27598"/>
                    </a:lnTo>
                    <a:cubicBezTo>
                      <a:pt x="15262" y="27598"/>
                      <a:pt x="19664" y="23196"/>
                      <a:pt x="19664" y="17766"/>
                    </a:cubicBezTo>
                    <a:lnTo>
                      <a:pt x="19664" y="9832"/>
                    </a:lnTo>
                    <a:cubicBezTo>
                      <a:pt x="19664" y="4401"/>
                      <a:pt x="15262" y="0"/>
                      <a:pt x="9833" y="0"/>
                    </a:cubicBezTo>
                    <a:lnTo>
                      <a:pt x="9833" y="0"/>
                    </a:lnTo>
                    <a:cubicBezTo>
                      <a:pt x="9074" y="0"/>
                      <a:pt x="8335" y="85"/>
                      <a:pt x="7626" y="248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03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3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 rot="-5400000" flipH="1">
                <a:off x="-429539" y="3633348"/>
                <a:ext cx="60" cy="1797052"/>
              </a:xfrm>
              <a:custGeom>
                <a:avLst/>
                <a:gdLst/>
                <a:ahLst/>
                <a:cxnLst/>
                <a:rect l="l" t="t" r="r" b="b"/>
                <a:pathLst>
                  <a:path w="1" h="29865" fill="none" extrusionOk="0">
                    <a:moveTo>
                      <a:pt x="0" y="29865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03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85" name="Google Shape;885;p30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360942" y="3541219"/>
              <a:ext cx="587818" cy="587776"/>
            </a:xfrm>
            <a:custGeom>
              <a:avLst/>
              <a:gdLst/>
              <a:ahLst/>
              <a:cxnLst/>
              <a:rect l="l" t="t" r="r" b="b"/>
              <a:pathLst>
                <a:path w="9145" h="9144" extrusionOk="0">
                  <a:moveTo>
                    <a:pt x="4573" y="0"/>
                  </a:moveTo>
                  <a:lnTo>
                    <a:pt x="4467" y="2286"/>
                  </a:lnTo>
                  <a:lnTo>
                    <a:pt x="4381" y="4162"/>
                  </a:lnTo>
                  <a:lnTo>
                    <a:pt x="3994" y="3866"/>
                  </a:lnTo>
                  <a:lnTo>
                    <a:pt x="3271" y="3310"/>
                  </a:lnTo>
                  <a:lnTo>
                    <a:pt x="3848" y="4017"/>
                  </a:lnTo>
                  <a:lnTo>
                    <a:pt x="4147" y="4382"/>
                  </a:lnTo>
                  <a:lnTo>
                    <a:pt x="2286" y="4467"/>
                  </a:lnTo>
                  <a:lnTo>
                    <a:pt x="0" y="4572"/>
                  </a:lnTo>
                  <a:lnTo>
                    <a:pt x="2286" y="4677"/>
                  </a:lnTo>
                  <a:lnTo>
                    <a:pt x="4157" y="4763"/>
                  </a:lnTo>
                  <a:lnTo>
                    <a:pt x="3859" y="5142"/>
                  </a:lnTo>
                  <a:lnTo>
                    <a:pt x="3296" y="5859"/>
                  </a:lnTo>
                  <a:lnTo>
                    <a:pt x="4009" y="5289"/>
                  </a:lnTo>
                  <a:lnTo>
                    <a:pt x="4382" y="4991"/>
                  </a:lnTo>
                  <a:lnTo>
                    <a:pt x="4467" y="6858"/>
                  </a:lnTo>
                  <a:lnTo>
                    <a:pt x="4572" y="9144"/>
                  </a:lnTo>
                  <a:lnTo>
                    <a:pt x="4678" y="6858"/>
                  </a:lnTo>
                  <a:lnTo>
                    <a:pt x="4763" y="4984"/>
                  </a:lnTo>
                  <a:lnTo>
                    <a:pt x="5146" y="5282"/>
                  </a:lnTo>
                  <a:lnTo>
                    <a:pt x="5866" y="5842"/>
                  </a:lnTo>
                  <a:lnTo>
                    <a:pt x="5292" y="5132"/>
                  </a:lnTo>
                  <a:lnTo>
                    <a:pt x="4994" y="4762"/>
                  </a:lnTo>
                  <a:lnTo>
                    <a:pt x="6858" y="4677"/>
                  </a:lnTo>
                  <a:lnTo>
                    <a:pt x="9144" y="4572"/>
                  </a:lnTo>
                  <a:lnTo>
                    <a:pt x="6858" y="4467"/>
                  </a:lnTo>
                  <a:lnTo>
                    <a:pt x="4978" y="4381"/>
                  </a:lnTo>
                  <a:lnTo>
                    <a:pt x="5272" y="3987"/>
                  </a:lnTo>
                  <a:lnTo>
                    <a:pt x="5822" y="3259"/>
                  </a:lnTo>
                  <a:lnTo>
                    <a:pt x="5121" y="3843"/>
                  </a:lnTo>
                  <a:lnTo>
                    <a:pt x="4763" y="4142"/>
                  </a:lnTo>
                  <a:lnTo>
                    <a:pt x="4678" y="2286"/>
                  </a:lnTo>
                  <a:lnTo>
                    <a:pt x="45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6" name="Google Shape;886;p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637300" y="2913790"/>
            <a:ext cx="3869400" cy="197149"/>
            <a:chOff x="2637300" y="3184869"/>
            <a:chExt cx="3869400" cy="197149"/>
          </a:xfrm>
        </p:grpSpPr>
        <p:cxnSp>
          <p:nvCxnSpPr>
            <p:cNvPr id="887" name="Google Shape;887;p30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>
              <a:off x="2637300" y="3289650"/>
              <a:ext cx="1682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888" name="Google Shape;888;p30"/>
            <p:cNvGrpSpPr/>
            <p:nvPr/>
          </p:nvGrpSpPr>
          <p:grpSpPr>
            <a:xfrm>
              <a:off x="4473430" y="3184869"/>
              <a:ext cx="197149" cy="197149"/>
              <a:chOff x="5219175" y="1126200"/>
              <a:chExt cx="54150" cy="54150"/>
            </a:xfrm>
          </p:grpSpPr>
          <p:sp>
            <p:nvSpPr>
              <p:cNvPr id="889" name="Google Shape;889;p3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5246250" y="1126200"/>
                <a:ext cx="25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723" fill="none" extrusionOk="0">
                    <a:moveTo>
                      <a:pt x="0" y="1"/>
                    </a:moveTo>
                    <a:lnTo>
                      <a:pt x="0" y="722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03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3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5246250" y="1162275"/>
                <a:ext cx="25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723" fill="none" extrusionOk="0">
                    <a:moveTo>
                      <a:pt x="0" y="1"/>
                    </a:moveTo>
                    <a:lnTo>
                      <a:pt x="0" y="723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03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3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5255250" y="1153275"/>
                <a:ext cx="180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723" h="1" fill="none" extrusionOk="0">
                    <a:moveTo>
                      <a:pt x="722" y="1"/>
                    </a:moveTo>
                    <a:lnTo>
                      <a:pt x="1" y="1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03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3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5219175" y="1153275"/>
                <a:ext cx="180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723" h="1" fill="none" extrusionOk="0">
                    <a:moveTo>
                      <a:pt x="722" y="1"/>
                    </a:moveTo>
                    <a:lnTo>
                      <a:pt x="1" y="1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03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893" name="Google Shape;893;p30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>
              <a:off x="4824300" y="3289650"/>
              <a:ext cx="1682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94" name="Google Shape;894;p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7890713" y="1689085"/>
            <a:ext cx="1073516" cy="1073473"/>
          </a:xfrm>
          <a:custGeom>
            <a:avLst/>
            <a:gdLst/>
            <a:ahLst/>
            <a:cxnLst/>
            <a:rect l="l" t="t" r="r" b="b"/>
            <a:pathLst>
              <a:path w="25478" h="25477" fill="none" extrusionOk="0">
                <a:moveTo>
                  <a:pt x="21746" y="3731"/>
                </a:moveTo>
                <a:cubicBezTo>
                  <a:pt x="24135" y="6120"/>
                  <a:pt x="25477" y="9361"/>
                  <a:pt x="25477" y="12739"/>
                </a:cubicBezTo>
                <a:cubicBezTo>
                  <a:pt x="25477" y="16117"/>
                  <a:pt x="24135" y="19357"/>
                  <a:pt x="21746" y="21746"/>
                </a:cubicBezTo>
                <a:cubicBezTo>
                  <a:pt x="19358" y="24135"/>
                  <a:pt x="16117" y="25477"/>
                  <a:pt x="12739" y="25477"/>
                </a:cubicBezTo>
                <a:cubicBezTo>
                  <a:pt x="9360" y="25477"/>
                  <a:pt x="6120" y="24135"/>
                  <a:pt x="3732" y="21746"/>
                </a:cubicBezTo>
                <a:cubicBezTo>
                  <a:pt x="1343" y="19357"/>
                  <a:pt x="0" y="16117"/>
                  <a:pt x="0" y="12739"/>
                </a:cubicBezTo>
                <a:cubicBezTo>
                  <a:pt x="0" y="9361"/>
                  <a:pt x="1343" y="6120"/>
                  <a:pt x="3732" y="3731"/>
                </a:cubicBezTo>
                <a:cubicBezTo>
                  <a:pt x="6120" y="1342"/>
                  <a:pt x="9360" y="1"/>
                  <a:pt x="12739" y="1"/>
                </a:cubicBezTo>
                <a:cubicBezTo>
                  <a:pt x="16117" y="1"/>
                  <a:pt x="19358" y="1342"/>
                  <a:pt x="21746" y="373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miter lim="103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5" name="Google Shape;895;p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52740" y="2504299"/>
            <a:ext cx="409513" cy="409491"/>
          </a:xfrm>
          <a:custGeom>
            <a:avLst/>
            <a:gdLst/>
            <a:ahLst/>
            <a:cxnLst/>
            <a:rect l="l" t="t" r="r" b="b"/>
            <a:pathLst>
              <a:path w="9145" h="9144" extrusionOk="0">
                <a:moveTo>
                  <a:pt x="4573" y="0"/>
                </a:moveTo>
                <a:lnTo>
                  <a:pt x="4467" y="2286"/>
                </a:lnTo>
                <a:lnTo>
                  <a:pt x="4381" y="4162"/>
                </a:lnTo>
                <a:lnTo>
                  <a:pt x="3994" y="3866"/>
                </a:lnTo>
                <a:lnTo>
                  <a:pt x="3271" y="3310"/>
                </a:lnTo>
                <a:lnTo>
                  <a:pt x="3848" y="4017"/>
                </a:lnTo>
                <a:lnTo>
                  <a:pt x="4147" y="4382"/>
                </a:lnTo>
                <a:lnTo>
                  <a:pt x="2286" y="4467"/>
                </a:lnTo>
                <a:lnTo>
                  <a:pt x="0" y="4572"/>
                </a:lnTo>
                <a:lnTo>
                  <a:pt x="2286" y="4677"/>
                </a:lnTo>
                <a:lnTo>
                  <a:pt x="4157" y="4763"/>
                </a:lnTo>
                <a:lnTo>
                  <a:pt x="3859" y="5142"/>
                </a:lnTo>
                <a:lnTo>
                  <a:pt x="3296" y="5859"/>
                </a:lnTo>
                <a:lnTo>
                  <a:pt x="4009" y="5289"/>
                </a:lnTo>
                <a:lnTo>
                  <a:pt x="4382" y="4991"/>
                </a:lnTo>
                <a:lnTo>
                  <a:pt x="4467" y="6858"/>
                </a:lnTo>
                <a:lnTo>
                  <a:pt x="4572" y="9144"/>
                </a:lnTo>
                <a:lnTo>
                  <a:pt x="4678" y="6858"/>
                </a:lnTo>
                <a:lnTo>
                  <a:pt x="4763" y="4984"/>
                </a:lnTo>
                <a:lnTo>
                  <a:pt x="5146" y="5282"/>
                </a:lnTo>
                <a:lnTo>
                  <a:pt x="5866" y="5842"/>
                </a:lnTo>
                <a:lnTo>
                  <a:pt x="5292" y="5132"/>
                </a:lnTo>
                <a:lnTo>
                  <a:pt x="4994" y="4762"/>
                </a:lnTo>
                <a:lnTo>
                  <a:pt x="6858" y="4677"/>
                </a:lnTo>
                <a:lnTo>
                  <a:pt x="9144" y="4572"/>
                </a:lnTo>
                <a:lnTo>
                  <a:pt x="6858" y="4467"/>
                </a:lnTo>
                <a:lnTo>
                  <a:pt x="4978" y="4381"/>
                </a:lnTo>
                <a:lnTo>
                  <a:pt x="5272" y="3987"/>
                </a:lnTo>
                <a:lnTo>
                  <a:pt x="5822" y="3259"/>
                </a:lnTo>
                <a:lnTo>
                  <a:pt x="5121" y="3843"/>
                </a:lnTo>
                <a:lnTo>
                  <a:pt x="4763" y="4142"/>
                </a:lnTo>
                <a:lnTo>
                  <a:pt x="4678" y="2286"/>
                </a:lnTo>
                <a:lnTo>
                  <a:pt x="457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30"/>
          <p:cNvSpPr txBox="1">
            <a:spLocks noGrp="1"/>
          </p:cNvSpPr>
          <p:nvPr>
            <p:ph type="subTitle" idx="1"/>
          </p:nvPr>
        </p:nvSpPr>
        <p:spPr>
          <a:xfrm>
            <a:off x="2392500" y="3336469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Lesson 1</a:t>
            </a:r>
          </a:p>
        </p:txBody>
      </p:sp>
      <p:sp>
        <p:nvSpPr>
          <p:cNvPr id="879" name="Google Shape;879;p30"/>
          <p:cNvSpPr txBox="1">
            <a:spLocks noGrp="1"/>
          </p:cNvSpPr>
          <p:nvPr>
            <p:ph type="ctrTitle"/>
          </p:nvPr>
        </p:nvSpPr>
        <p:spPr>
          <a:xfrm>
            <a:off x="1595700" y="1701418"/>
            <a:ext cx="5952600" cy="168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pen Sans ExtraBold"/>
              </a:rPr>
              <a:t>Introduction to Air Quality </a:t>
            </a:r>
            <a:endParaRPr sz="3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Open Sans Extra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8">
          <a:extLst>
            <a:ext uri="{FF2B5EF4-FFF2-40B4-BE49-F238E27FC236}">
              <a16:creationId xmlns:a16="http://schemas.microsoft.com/office/drawing/2014/main" id="{6C7B91B8-94B8-022D-2869-5EFFB838F5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6918923-2F7A-6722-569E-1267177B5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404235" y="3541219"/>
            <a:ext cx="3352995" cy="1337248"/>
            <a:chOff x="-1404235" y="3541219"/>
            <a:chExt cx="3352995" cy="1337248"/>
          </a:xfrm>
        </p:grpSpPr>
        <p:sp>
          <p:nvSpPr>
            <p:cNvPr id="881" name="Google Shape;881;p30">
              <a:extLst>
                <a:ext uri="{FF2B5EF4-FFF2-40B4-BE49-F238E27FC236}">
                  <a16:creationId xmlns:a16="http://schemas.microsoft.com/office/drawing/2014/main" id="{4C14437F-9D1A-EE7E-9E44-4DF0E1E7C617}"/>
                </a:ext>
              </a:extLst>
            </p:cNvPr>
            <p:cNvSpPr/>
            <p:nvPr/>
          </p:nvSpPr>
          <p:spPr>
            <a:xfrm rot="16200000" flipH="1">
              <a:off x="320700" y="4018375"/>
              <a:ext cx="121372" cy="128622"/>
            </a:xfrm>
            <a:custGeom>
              <a:avLst/>
              <a:gdLst/>
              <a:ahLst/>
              <a:cxnLst/>
              <a:rect l="l" t="t" r="r" b="b"/>
              <a:pathLst>
                <a:path w="2449" h="3011" extrusionOk="0">
                  <a:moveTo>
                    <a:pt x="1225" y="0"/>
                  </a:moveTo>
                  <a:lnTo>
                    <a:pt x="1192" y="265"/>
                  </a:lnTo>
                  <a:cubicBezTo>
                    <a:pt x="1117" y="898"/>
                    <a:pt x="630" y="1404"/>
                    <a:pt x="1" y="1506"/>
                  </a:cubicBezTo>
                  <a:cubicBezTo>
                    <a:pt x="630" y="1607"/>
                    <a:pt x="1117" y="2112"/>
                    <a:pt x="1192" y="2746"/>
                  </a:cubicBezTo>
                  <a:lnTo>
                    <a:pt x="1225" y="3010"/>
                  </a:lnTo>
                  <a:lnTo>
                    <a:pt x="1257" y="2746"/>
                  </a:lnTo>
                  <a:cubicBezTo>
                    <a:pt x="1333" y="2112"/>
                    <a:pt x="1820" y="1607"/>
                    <a:pt x="2449" y="1506"/>
                  </a:cubicBezTo>
                  <a:cubicBezTo>
                    <a:pt x="1820" y="1404"/>
                    <a:pt x="1333" y="898"/>
                    <a:pt x="1257" y="265"/>
                  </a:cubicBezTo>
                  <a:lnTo>
                    <a:pt x="12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82" name="Google Shape;882;p30">
              <a:extLst>
                <a:ext uri="{FF2B5EF4-FFF2-40B4-BE49-F238E27FC236}">
                  <a16:creationId xmlns:a16="http://schemas.microsoft.com/office/drawing/2014/main" id="{FD5C170B-A119-AAF3-3AA9-9880ED620B8C}"/>
                </a:ext>
              </a:extLst>
            </p:cNvPr>
            <p:cNvGrpSpPr/>
            <p:nvPr/>
          </p:nvGrpSpPr>
          <p:grpSpPr>
            <a:xfrm>
              <a:off x="-1404235" y="3695175"/>
              <a:ext cx="3271140" cy="1183292"/>
              <a:chOff x="-1328035" y="3695175"/>
              <a:chExt cx="3271140" cy="1183292"/>
            </a:xfrm>
          </p:grpSpPr>
          <p:sp>
            <p:nvSpPr>
              <p:cNvPr id="883" name="Google Shape;883;p30">
                <a:extLst>
                  <a:ext uri="{FF2B5EF4-FFF2-40B4-BE49-F238E27FC236}">
                    <a16:creationId xmlns:a16="http://schemas.microsoft.com/office/drawing/2014/main" id="{C4AF240B-DC75-A1CE-86DD-484F27D29A63}"/>
                  </a:ext>
                </a:extLst>
              </p:cNvPr>
              <p:cNvSpPr/>
              <p:nvPr/>
            </p:nvSpPr>
            <p:spPr>
              <a:xfrm rot="-5400000" flipH="1">
                <a:off x="586994" y="3522357"/>
                <a:ext cx="1183292" cy="1528929"/>
              </a:xfrm>
              <a:custGeom>
                <a:avLst/>
                <a:gdLst/>
                <a:ahLst/>
                <a:cxnLst/>
                <a:rect l="l" t="t" r="r" b="b"/>
                <a:pathLst>
                  <a:path w="19665" h="27598" fill="none" extrusionOk="0">
                    <a:moveTo>
                      <a:pt x="5184" y="1166"/>
                    </a:moveTo>
                    <a:cubicBezTo>
                      <a:pt x="2098" y="2825"/>
                      <a:pt x="1" y="6083"/>
                      <a:pt x="1" y="9832"/>
                    </a:cubicBezTo>
                    <a:lnTo>
                      <a:pt x="1" y="17766"/>
                    </a:lnTo>
                    <a:cubicBezTo>
                      <a:pt x="1" y="23196"/>
                      <a:pt x="4403" y="27598"/>
                      <a:pt x="9833" y="27598"/>
                    </a:cubicBezTo>
                    <a:lnTo>
                      <a:pt x="9833" y="27598"/>
                    </a:lnTo>
                    <a:cubicBezTo>
                      <a:pt x="15262" y="27598"/>
                      <a:pt x="19664" y="23196"/>
                      <a:pt x="19664" y="17766"/>
                    </a:cubicBezTo>
                    <a:lnTo>
                      <a:pt x="19664" y="9832"/>
                    </a:lnTo>
                    <a:cubicBezTo>
                      <a:pt x="19664" y="4401"/>
                      <a:pt x="15262" y="0"/>
                      <a:pt x="9833" y="0"/>
                    </a:cubicBezTo>
                    <a:lnTo>
                      <a:pt x="9833" y="0"/>
                    </a:lnTo>
                    <a:cubicBezTo>
                      <a:pt x="9074" y="0"/>
                      <a:pt x="8335" y="85"/>
                      <a:pt x="7626" y="248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03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30">
                <a:extLst>
                  <a:ext uri="{FF2B5EF4-FFF2-40B4-BE49-F238E27FC236}">
                    <a16:creationId xmlns:a16="http://schemas.microsoft.com/office/drawing/2014/main" id="{F07C4C96-A4FD-B6B9-8C6B-C154A4FC0054}"/>
                  </a:ext>
                </a:extLst>
              </p:cNvPr>
              <p:cNvSpPr/>
              <p:nvPr/>
            </p:nvSpPr>
            <p:spPr>
              <a:xfrm rot="-5400000" flipH="1">
                <a:off x="-429539" y="3633348"/>
                <a:ext cx="60" cy="1797052"/>
              </a:xfrm>
              <a:custGeom>
                <a:avLst/>
                <a:gdLst/>
                <a:ahLst/>
                <a:cxnLst/>
                <a:rect l="l" t="t" r="r" b="b"/>
                <a:pathLst>
                  <a:path w="1" h="29865" fill="none" extrusionOk="0">
                    <a:moveTo>
                      <a:pt x="0" y="29865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03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85" name="Google Shape;885;p30">
              <a:extLst>
                <a:ext uri="{FF2B5EF4-FFF2-40B4-BE49-F238E27FC236}">
                  <a16:creationId xmlns:a16="http://schemas.microsoft.com/office/drawing/2014/main" id="{81CF200B-3968-FC13-1B7B-145FE845624F}"/>
                </a:ext>
              </a:extLst>
            </p:cNvPr>
            <p:cNvSpPr/>
            <p:nvPr/>
          </p:nvSpPr>
          <p:spPr>
            <a:xfrm>
              <a:off x="1360942" y="3541219"/>
              <a:ext cx="587818" cy="587776"/>
            </a:xfrm>
            <a:custGeom>
              <a:avLst/>
              <a:gdLst/>
              <a:ahLst/>
              <a:cxnLst/>
              <a:rect l="l" t="t" r="r" b="b"/>
              <a:pathLst>
                <a:path w="9145" h="9144" extrusionOk="0">
                  <a:moveTo>
                    <a:pt x="4573" y="0"/>
                  </a:moveTo>
                  <a:lnTo>
                    <a:pt x="4467" y="2286"/>
                  </a:lnTo>
                  <a:lnTo>
                    <a:pt x="4381" y="4162"/>
                  </a:lnTo>
                  <a:lnTo>
                    <a:pt x="3994" y="3866"/>
                  </a:lnTo>
                  <a:lnTo>
                    <a:pt x="3271" y="3310"/>
                  </a:lnTo>
                  <a:lnTo>
                    <a:pt x="3848" y="4017"/>
                  </a:lnTo>
                  <a:lnTo>
                    <a:pt x="4147" y="4382"/>
                  </a:lnTo>
                  <a:lnTo>
                    <a:pt x="2286" y="4467"/>
                  </a:lnTo>
                  <a:lnTo>
                    <a:pt x="0" y="4572"/>
                  </a:lnTo>
                  <a:lnTo>
                    <a:pt x="2286" y="4677"/>
                  </a:lnTo>
                  <a:lnTo>
                    <a:pt x="4157" y="4763"/>
                  </a:lnTo>
                  <a:lnTo>
                    <a:pt x="3859" y="5142"/>
                  </a:lnTo>
                  <a:lnTo>
                    <a:pt x="3296" y="5859"/>
                  </a:lnTo>
                  <a:lnTo>
                    <a:pt x="4009" y="5289"/>
                  </a:lnTo>
                  <a:lnTo>
                    <a:pt x="4382" y="4991"/>
                  </a:lnTo>
                  <a:lnTo>
                    <a:pt x="4467" y="6858"/>
                  </a:lnTo>
                  <a:lnTo>
                    <a:pt x="4572" y="9144"/>
                  </a:lnTo>
                  <a:lnTo>
                    <a:pt x="4678" y="6858"/>
                  </a:lnTo>
                  <a:lnTo>
                    <a:pt x="4763" y="4984"/>
                  </a:lnTo>
                  <a:lnTo>
                    <a:pt x="5146" y="5282"/>
                  </a:lnTo>
                  <a:lnTo>
                    <a:pt x="5866" y="5842"/>
                  </a:lnTo>
                  <a:lnTo>
                    <a:pt x="5292" y="5132"/>
                  </a:lnTo>
                  <a:lnTo>
                    <a:pt x="4994" y="4762"/>
                  </a:lnTo>
                  <a:lnTo>
                    <a:pt x="6858" y="4677"/>
                  </a:lnTo>
                  <a:lnTo>
                    <a:pt x="9144" y="4572"/>
                  </a:lnTo>
                  <a:lnTo>
                    <a:pt x="6858" y="4467"/>
                  </a:lnTo>
                  <a:lnTo>
                    <a:pt x="4978" y="4381"/>
                  </a:lnTo>
                  <a:lnTo>
                    <a:pt x="5272" y="3987"/>
                  </a:lnTo>
                  <a:lnTo>
                    <a:pt x="5822" y="3259"/>
                  </a:lnTo>
                  <a:lnTo>
                    <a:pt x="5121" y="3843"/>
                  </a:lnTo>
                  <a:lnTo>
                    <a:pt x="4763" y="4142"/>
                  </a:lnTo>
                  <a:lnTo>
                    <a:pt x="4678" y="2286"/>
                  </a:lnTo>
                  <a:lnTo>
                    <a:pt x="45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6" name="Google Shape;886;p30">
            <a:extLst>
              <a:ext uri="{FF2B5EF4-FFF2-40B4-BE49-F238E27FC236}">
                <a16:creationId xmlns:a16="http://schemas.microsoft.com/office/drawing/2014/main" id="{89FBA8E4-B38E-B4FB-2614-3A580DCC00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637300" y="2913790"/>
            <a:ext cx="3869400" cy="197149"/>
            <a:chOff x="2637300" y="3184869"/>
            <a:chExt cx="3869400" cy="197149"/>
          </a:xfrm>
        </p:grpSpPr>
        <p:cxnSp>
          <p:nvCxnSpPr>
            <p:cNvPr id="887" name="Google Shape;887;p30">
              <a:extLst>
                <a:ext uri="{FF2B5EF4-FFF2-40B4-BE49-F238E27FC236}">
                  <a16:creationId xmlns:a16="http://schemas.microsoft.com/office/drawing/2014/main" id="{4CD6088C-7A50-C2FD-7F86-04F75EBFABC8}"/>
                </a:ext>
              </a:extLst>
            </p:cNvPr>
            <p:cNvCxnSpPr/>
            <p:nvPr/>
          </p:nvCxnSpPr>
          <p:spPr>
            <a:xfrm>
              <a:off x="2637300" y="3289650"/>
              <a:ext cx="1682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888" name="Google Shape;888;p30">
              <a:extLst>
                <a:ext uri="{FF2B5EF4-FFF2-40B4-BE49-F238E27FC236}">
                  <a16:creationId xmlns:a16="http://schemas.microsoft.com/office/drawing/2014/main" id="{5BA89DF5-B347-BF2E-F9ED-787A2F494851}"/>
                </a:ext>
              </a:extLst>
            </p:cNvPr>
            <p:cNvGrpSpPr/>
            <p:nvPr/>
          </p:nvGrpSpPr>
          <p:grpSpPr>
            <a:xfrm>
              <a:off x="4473430" y="3184869"/>
              <a:ext cx="197149" cy="197149"/>
              <a:chOff x="5219175" y="1126200"/>
              <a:chExt cx="54150" cy="54150"/>
            </a:xfrm>
          </p:grpSpPr>
          <p:sp>
            <p:nvSpPr>
              <p:cNvPr id="889" name="Google Shape;889;p30">
                <a:extLst>
                  <a:ext uri="{FF2B5EF4-FFF2-40B4-BE49-F238E27FC236}">
                    <a16:creationId xmlns:a16="http://schemas.microsoft.com/office/drawing/2014/main" id="{6262BA38-5280-CB8B-ABF8-D0594322AD4A}"/>
                  </a:ext>
                </a:extLst>
              </p:cNvPr>
              <p:cNvSpPr/>
              <p:nvPr/>
            </p:nvSpPr>
            <p:spPr>
              <a:xfrm>
                <a:off x="5246250" y="1126200"/>
                <a:ext cx="25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723" fill="none" extrusionOk="0">
                    <a:moveTo>
                      <a:pt x="0" y="1"/>
                    </a:moveTo>
                    <a:lnTo>
                      <a:pt x="0" y="722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03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30">
                <a:extLst>
                  <a:ext uri="{FF2B5EF4-FFF2-40B4-BE49-F238E27FC236}">
                    <a16:creationId xmlns:a16="http://schemas.microsoft.com/office/drawing/2014/main" id="{FD817AA9-C501-355C-8548-361CBC30F44B}"/>
                  </a:ext>
                </a:extLst>
              </p:cNvPr>
              <p:cNvSpPr/>
              <p:nvPr/>
            </p:nvSpPr>
            <p:spPr>
              <a:xfrm>
                <a:off x="5246250" y="1162275"/>
                <a:ext cx="25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723" fill="none" extrusionOk="0">
                    <a:moveTo>
                      <a:pt x="0" y="1"/>
                    </a:moveTo>
                    <a:lnTo>
                      <a:pt x="0" y="723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03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30">
                <a:extLst>
                  <a:ext uri="{FF2B5EF4-FFF2-40B4-BE49-F238E27FC236}">
                    <a16:creationId xmlns:a16="http://schemas.microsoft.com/office/drawing/2014/main" id="{9C2AA526-D1F0-F3D7-973D-7E93AFE63FC4}"/>
                  </a:ext>
                </a:extLst>
              </p:cNvPr>
              <p:cNvSpPr/>
              <p:nvPr/>
            </p:nvSpPr>
            <p:spPr>
              <a:xfrm>
                <a:off x="5255250" y="1153275"/>
                <a:ext cx="180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723" h="1" fill="none" extrusionOk="0">
                    <a:moveTo>
                      <a:pt x="722" y="1"/>
                    </a:moveTo>
                    <a:lnTo>
                      <a:pt x="1" y="1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03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30">
                <a:extLst>
                  <a:ext uri="{FF2B5EF4-FFF2-40B4-BE49-F238E27FC236}">
                    <a16:creationId xmlns:a16="http://schemas.microsoft.com/office/drawing/2014/main" id="{D6EEB445-3B40-CAEC-FDC9-1838E759E44E}"/>
                  </a:ext>
                </a:extLst>
              </p:cNvPr>
              <p:cNvSpPr/>
              <p:nvPr/>
            </p:nvSpPr>
            <p:spPr>
              <a:xfrm>
                <a:off x="5219175" y="1153275"/>
                <a:ext cx="180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723" h="1" fill="none" extrusionOk="0">
                    <a:moveTo>
                      <a:pt x="722" y="1"/>
                    </a:moveTo>
                    <a:lnTo>
                      <a:pt x="1" y="1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03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893" name="Google Shape;893;p30">
              <a:extLst>
                <a:ext uri="{FF2B5EF4-FFF2-40B4-BE49-F238E27FC236}">
                  <a16:creationId xmlns:a16="http://schemas.microsoft.com/office/drawing/2014/main" id="{89794684-C78F-5E9D-4154-EA75D5E2571F}"/>
                </a:ext>
              </a:extLst>
            </p:cNvPr>
            <p:cNvCxnSpPr/>
            <p:nvPr/>
          </p:nvCxnSpPr>
          <p:spPr>
            <a:xfrm>
              <a:off x="4824300" y="3289650"/>
              <a:ext cx="1682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E25E9E6-5E5C-45A6-28E7-928FB99EC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890713" y="1689085"/>
            <a:ext cx="1073516" cy="1224705"/>
            <a:chOff x="7890713" y="1689085"/>
            <a:chExt cx="1073516" cy="1224705"/>
          </a:xfrm>
        </p:grpSpPr>
        <p:sp>
          <p:nvSpPr>
            <p:cNvPr id="894" name="Google Shape;894;p30">
              <a:extLst>
                <a:ext uri="{FF2B5EF4-FFF2-40B4-BE49-F238E27FC236}">
                  <a16:creationId xmlns:a16="http://schemas.microsoft.com/office/drawing/2014/main" id="{E59C1EEA-DA86-9CE7-23C8-5CDC901F0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7890713" y="1689085"/>
              <a:ext cx="1073516" cy="1073473"/>
            </a:xfrm>
            <a:custGeom>
              <a:avLst/>
              <a:gdLst/>
              <a:ahLst/>
              <a:cxnLst/>
              <a:rect l="l" t="t" r="r" b="b"/>
              <a:pathLst>
                <a:path w="25478" h="25477" fill="none" extrusionOk="0">
                  <a:moveTo>
                    <a:pt x="21746" y="3731"/>
                  </a:moveTo>
                  <a:cubicBezTo>
                    <a:pt x="24135" y="6120"/>
                    <a:pt x="25477" y="9361"/>
                    <a:pt x="25477" y="12739"/>
                  </a:cubicBezTo>
                  <a:cubicBezTo>
                    <a:pt x="25477" y="16117"/>
                    <a:pt x="24135" y="19357"/>
                    <a:pt x="21746" y="21746"/>
                  </a:cubicBezTo>
                  <a:cubicBezTo>
                    <a:pt x="19358" y="24135"/>
                    <a:pt x="16117" y="25477"/>
                    <a:pt x="12739" y="25477"/>
                  </a:cubicBezTo>
                  <a:cubicBezTo>
                    <a:pt x="9360" y="25477"/>
                    <a:pt x="6120" y="24135"/>
                    <a:pt x="3732" y="21746"/>
                  </a:cubicBezTo>
                  <a:cubicBezTo>
                    <a:pt x="1343" y="19357"/>
                    <a:pt x="0" y="16117"/>
                    <a:pt x="0" y="12739"/>
                  </a:cubicBezTo>
                  <a:cubicBezTo>
                    <a:pt x="0" y="9361"/>
                    <a:pt x="1343" y="6120"/>
                    <a:pt x="3732" y="3731"/>
                  </a:cubicBezTo>
                  <a:cubicBezTo>
                    <a:pt x="6120" y="1342"/>
                    <a:pt x="9360" y="1"/>
                    <a:pt x="12739" y="1"/>
                  </a:cubicBezTo>
                  <a:cubicBezTo>
                    <a:pt x="16117" y="1"/>
                    <a:pt x="19358" y="1342"/>
                    <a:pt x="21746" y="373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0">
              <a:extLst>
                <a:ext uri="{FF2B5EF4-FFF2-40B4-BE49-F238E27FC236}">
                  <a16:creationId xmlns:a16="http://schemas.microsoft.com/office/drawing/2014/main" id="{E6238899-98A8-AC00-C350-28446F1093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452740" y="2504299"/>
              <a:ext cx="409513" cy="409491"/>
            </a:xfrm>
            <a:custGeom>
              <a:avLst/>
              <a:gdLst/>
              <a:ahLst/>
              <a:cxnLst/>
              <a:rect l="l" t="t" r="r" b="b"/>
              <a:pathLst>
                <a:path w="9145" h="9144" extrusionOk="0">
                  <a:moveTo>
                    <a:pt x="4573" y="0"/>
                  </a:moveTo>
                  <a:lnTo>
                    <a:pt x="4467" y="2286"/>
                  </a:lnTo>
                  <a:lnTo>
                    <a:pt x="4381" y="4162"/>
                  </a:lnTo>
                  <a:lnTo>
                    <a:pt x="3994" y="3866"/>
                  </a:lnTo>
                  <a:lnTo>
                    <a:pt x="3271" y="3310"/>
                  </a:lnTo>
                  <a:lnTo>
                    <a:pt x="3848" y="4017"/>
                  </a:lnTo>
                  <a:lnTo>
                    <a:pt x="4147" y="4382"/>
                  </a:lnTo>
                  <a:lnTo>
                    <a:pt x="2286" y="4467"/>
                  </a:lnTo>
                  <a:lnTo>
                    <a:pt x="0" y="4572"/>
                  </a:lnTo>
                  <a:lnTo>
                    <a:pt x="2286" y="4677"/>
                  </a:lnTo>
                  <a:lnTo>
                    <a:pt x="4157" y="4763"/>
                  </a:lnTo>
                  <a:lnTo>
                    <a:pt x="3859" y="5142"/>
                  </a:lnTo>
                  <a:lnTo>
                    <a:pt x="3296" y="5859"/>
                  </a:lnTo>
                  <a:lnTo>
                    <a:pt x="4009" y="5289"/>
                  </a:lnTo>
                  <a:lnTo>
                    <a:pt x="4382" y="4991"/>
                  </a:lnTo>
                  <a:lnTo>
                    <a:pt x="4467" y="6858"/>
                  </a:lnTo>
                  <a:lnTo>
                    <a:pt x="4572" y="9144"/>
                  </a:lnTo>
                  <a:lnTo>
                    <a:pt x="4678" y="6858"/>
                  </a:lnTo>
                  <a:lnTo>
                    <a:pt x="4763" y="4984"/>
                  </a:lnTo>
                  <a:lnTo>
                    <a:pt x="5146" y="5282"/>
                  </a:lnTo>
                  <a:lnTo>
                    <a:pt x="5866" y="5842"/>
                  </a:lnTo>
                  <a:lnTo>
                    <a:pt x="5292" y="5132"/>
                  </a:lnTo>
                  <a:lnTo>
                    <a:pt x="4994" y="4762"/>
                  </a:lnTo>
                  <a:lnTo>
                    <a:pt x="6858" y="4677"/>
                  </a:lnTo>
                  <a:lnTo>
                    <a:pt x="9144" y="4572"/>
                  </a:lnTo>
                  <a:lnTo>
                    <a:pt x="6858" y="4467"/>
                  </a:lnTo>
                  <a:lnTo>
                    <a:pt x="4978" y="4381"/>
                  </a:lnTo>
                  <a:lnTo>
                    <a:pt x="5272" y="3987"/>
                  </a:lnTo>
                  <a:lnTo>
                    <a:pt x="5822" y="3259"/>
                  </a:lnTo>
                  <a:lnTo>
                    <a:pt x="5121" y="3843"/>
                  </a:lnTo>
                  <a:lnTo>
                    <a:pt x="4763" y="4142"/>
                  </a:lnTo>
                  <a:lnTo>
                    <a:pt x="4678" y="2286"/>
                  </a:lnTo>
                  <a:lnTo>
                    <a:pt x="45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0" name="Google Shape;880;p30">
            <a:extLst>
              <a:ext uri="{FF2B5EF4-FFF2-40B4-BE49-F238E27FC236}">
                <a16:creationId xmlns:a16="http://schemas.microsoft.com/office/drawing/2014/main" id="{CEF22D56-8E76-E808-23CE-5B417920959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392500" y="3336469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Lesson 2</a:t>
            </a:r>
          </a:p>
        </p:txBody>
      </p:sp>
      <p:sp>
        <p:nvSpPr>
          <p:cNvPr id="879" name="Google Shape;879;p30">
            <a:extLst>
              <a:ext uri="{FF2B5EF4-FFF2-40B4-BE49-F238E27FC236}">
                <a16:creationId xmlns:a16="http://schemas.microsoft.com/office/drawing/2014/main" id="{F8028E14-C4EF-76B9-C521-F77A8D34377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95700" y="1701418"/>
            <a:ext cx="5952600" cy="168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pen Sans ExtraBold"/>
              </a:rPr>
              <a:t>Observing an Air Purifier</a:t>
            </a:r>
            <a:endParaRPr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Open Sans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998129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7">
          <a:extLst>
            <a:ext uri="{FF2B5EF4-FFF2-40B4-BE49-F238E27FC236}">
              <a16:creationId xmlns:a16="http://schemas.microsoft.com/office/drawing/2014/main" id="{E7DF7832-3E73-86DB-08D1-93824EC34C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p33">
            <a:extLst>
              <a:ext uri="{FF2B5EF4-FFF2-40B4-BE49-F238E27FC236}">
                <a16:creationId xmlns:a16="http://schemas.microsoft.com/office/drawing/2014/main" id="{576EE645-4FDC-0359-E928-716E85C7BB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281507" y="2504299"/>
            <a:ext cx="409513" cy="409491"/>
          </a:xfrm>
          <a:custGeom>
            <a:avLst/>
            <a:gdLst/>
            <a:ahLst/>
            <a:cxnLst/>
            <a:rect l="l" t="t" r="r" b="b"/>
            <a:pathLst>
              <a:path w="9145" h="9144" extrusionOk="0">
                <a:moveTo>
                  <a:pt x="4573" y="0"/>
                </a:moveTo>
                <a:lnTo>
                  <a:pt x="4467" y="2286"/>
                </a:lnTo>
                <a:lnTo>
                  <a:pt x="4381" y="4162"/>
                </a:lnTo>
                <a:lnTo>
                  <a:pt x="3994" y="3866"/>
                </a:lnTo>
                <a:lnTo>
                  <a:pt x="3271" y="3310"/>
                </a:lnTo>
                <a:lnTo>
                  <a:pt x="3848" y="4017"/>
                </a:lnTo>
                <a:lnTo>
                  <a:pt x="4147" y="4382"/>
                </a:lnTo>
                <a:lnTo>
                  <a:pt x="2286" y="4467"/>
                </a:lnTo>
                <a:lnTo>
                  <a:pt x="0" y="4572"/>
                </a:lnTo>
                <a:lnTo>
                  <a:pt x="2286" y="4677"/>
                </a:lnTo>
                <a:lnTo>
                  <a:pt x="4157" y="4763"/>
                </a:lnTo>
                <a:lnTo>
                  <a:pt x="3859" y="5142"/>
                </a:lnTo>
                <a:lnTo>
                  <a:pt x="3296" y="5859"/>
                </a:lnTo>
                <a:lnTo>
                  <a:pt x="4009" y="5289"/>
                </a:lnTo>
                <a:lnTo>
                  <a:pt x="4382" y="4991"/>
                </a:lnTo>
                <a:lnTo>
                  <a:pt x="4467" y="6858"/>
                </a:lnTo>
                <a:lnTo>
                  <a:pt x="4572" y="9144"/>
                </a:lnTo>
                <a:lnTo>
                  <a:pt x="4678" y="6858"/>
                </a:lnTo>
                <a:lnTo>
                  <a:pt x="4763" y="4984"/>
                </a:lnTo>
                <a:lnTo>
                  <a:pt x="5146" y="5282"/>
                </a:lnTo>
                <a:lnTo>
                  <a:pt x="5866" y="5842"/>
                </a:lnTo>
                <a:lnTo>
                  <a:pt x="5292" y="5132"/>
                </a:lnTo>
                <a:lnTo>
                  <a:pt x="4994" y="4762"/>
                </a:lnTo>
                <a:lnTo>
                  <a:pt x="6858" y="4677"/>
                </a:lnTo>
                <a:lnTo>
                  <a:pt x="9144" y="4572"/>
                </a:lnTo>
                <a:lnTo>
                  <a:pt x="6858" y="4467"/>
                </a:lnTo>
                <a:lnTo>
                  <a:pt x="4978" y="4381"/>
                </a:lnTo>
                <a:lnTo>
                  <a:pt x="5272" y="3987"/>
                </a:lnTo>
                <a:lnTo>
                  <a:pt x="5822" y="3259"/>
                </a:lnTo>
                <a:lnTo>
                  <a:pt x="5121" y="3843"/>
                </a:lnTo>
                <a:lnTo>
                  <a:pt x="4763" y="4142"/>
                </a:lnTo>
                <a:lnTo>
                  <a:pt x="4678" y="2286"/>
                </a:lnTo>
                <a:lnTo>
                  <a:pt x="457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FE02617-E4C8-1588-C6D4-305FA265F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347400" y="3541219"/>
            <a:ext cx="3352995" cy="1337248"/>
            <a:chOff x="7347400" y="3541219"/>
            <a:chExt cx="3352995" cy="1337248"/>
          </a:xfrm>
        </p:grpSpPr>
        <p:sp>
          <p:nvSpPr>
            <p:cNvPr id="948" name="Google Shape;948;p33">
              <a:extLst>
                <a:ext uri="{FF2B5EF4-FFF2-40B4-BE49-F238E27FC236}">
                  <a16:creationId xmlns:a16="http://schemas.microsoft.com/office/drawing/2014/main" id="{98343109-9410-3349-1919-9DF94F7024DC}"/>
                </a:ext>
              </a:extLst>
            </p:cNvPr>
            <p:cNvSpPr/>
            <p:nvPr/>
          </p:nvSpPr>
          <p:spPr>
            <a:xfrm rot="5400000">
              <a:off x="8854088" y="4018375"/>
              <a:ext cx="121372" cy="128622"/>
            </a:xfrm>
            <a:custGeom>
              <a:avLst/>
              <a:gdLst/>
              <a:ahLst/>
              <a:cxnLst/>
              <a:rect l="l" t="t" r="r" b="b"/>
              <a:pathLst>
                <a:path w="2449" h="3011" extrusionOk="0">
                  <a:moveTo>
                    <a:pt x="1225" y="0"/>
                  </a:moveTo>
                  <a:lnTo>
                    <a:pt x="1192" y="265"/>
                  </a:lnTo>
                  <a:cubicBezTo>
                    <a:pt x="1117" y="898"/>
                    <a:pt x="630" y="1404"/>
                    <a:pt x="1" y="1506"/>
                  </a:cubicBezTo>
                  <a:cubicBezTo>
                    <a:pt x="630" y="1607"/>
                    <a:pt x="1117" y="2112"/>
                    <a:pt x="1192" y="2746"/>
                  </a:cubicBezTo>
                  <a:lnTo>
                    <a:pt x="1225" y="3010"/>
                  </a:lnTo>
                  <a:lnTo>
                    <a:pt x="1257" y="2746"/>
                  </a:lnTo>
                  <a:cubicBezTo>
                    <a:pt x="1333" y="2112"/>
                    <a:pt x="1820" y="1607"/>
                    <a:pt x="2449" y="1506"/>
                  </a:cubicBezTo>
                  <a:cubicBezTo>
                    <a:pt x="1820" y="1404"/>
                    <a:pt x="1333" y="898"/>
                    <a:pt x="1257" y="265"/>
                  </a:cubicBezTo>
                  <a:lnTo>
                    <a:pt x="12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49" name="Google Shape;949;p33">
              <a:extLst>
                <a:ext uri="{FF2B5EF4-FFF2-40B4-BE49-F238E27FC236}">
                  <a16:creationId xmlns:a16="http://schemas.microsoft.com/office/drawing/2014/main" id="{0C744DC8-2C22-CD3A-F22C-099769B5A23C}"/>
                </a:ext>
              </a:extLst>
            </p:cNvPr>
            <p:cNvGrpSpPr/>
            <p:nvPr/>
          </p:nvGrpSpPr>
          <p:grpSpPr>
            <a:xfrm flipH="1">
              <a:off x="7429255" y="3695175"/>
              <a:ext cx="3271140" cy="1183292"/>
              <a:chOff x="-1328035" y="3695175"/>
              <a:chExt cx="3271140" cy="1183292"/>
            </a:xfrm>
          </p:grpSpPr>
          <p:sp>
            <p:nvSpPr>
              <p:cNvPr id="950" name="Google Shape;950;p33">
                <a:extLst>
                  <a:ext uri="{FF2B5EF4-FFF2-40B4-BE49-F238E27FC236}">
                    <a16:creationId xmlns:a16="http://schemas.microsoft.com/office/drawing/2014/main" id="{DFBD8C53-3323-F6A2-F705-1EEFC197F1D5}"/>
                  </a:ext>
                </a:extLst>
              </p:cNvPr>
              <p:cNvSpPr/>
              <p:nvPr/>
            </p:nvSpPr>
            <p:spPr>
              <a:xfrm rot="-5400000" flipH="1">
                <a:off x="586994" y="3522357"/>
                <a:ext cx="1183292" cy="1528929"/>
              </a:xfrm>
              <a:custGeom>
                <a:avLst/>
                <a:gdLst/>
                <a:ahLst/>
                <a:cxnLst/>
                <a:rect l="l" t="t" r="r" b="b"/>
                <a:pathLst>
                  <a:path w="19665" h="27598" fill="none" extrusionOk="0">
                    <a:moveTo>
                      <a:pt x="5184" y="1166"/>
                    </a:moveTo>
                    <a:cubicBezTo>
                      <a:pt x="2098" y="2825"/>
                      <a:pt x="1" y="6083"/>
                      <a:pt x="1" y="9832"/>
                    </a:cubicBezTo>
                    <a:lnTo>
                      <a:pt x="1" y="17766"/>
                    </a:lnTo>
                    <a:cubicBezTo>
                      <a:pt x="1" y="23196"/>
                      <a:pt x="4403" y="27598"/>
                      <a:pt x="9833" y="27598"/>
                    </a:cubicBezTo>
                    <a:lnTo>
                      <a:pt x="9833" y="27598"/>
                    </a:lnTo>
                    <a:cubicBezTo>
                      <a:pt x="15262" y="27598"/>
                      <a:pt x="19664" y="23196"/>
                      <a:pt x="19664" y="17766"/>
                    </a:cubicBezTo>
                    <a:lnTo>
                      <a:pt x="19664" y="9832"/>
                    </a:lnTo>
                    <a:cubicBezTo>
                      <a:pt x="19664" y="4401"/>
                      <a:pt x="15262" y="0"/>
                      <a:pt x="9833" y="0"/>
                    </a:cubicBezTo>
                    <a:lnTo>
                      <a:pt x="9833" y="0"/>
                    </a:lnTo>
                    <a:cubicBezTo>
                      <a:pt x="9074" y="0"/>
                      <a:pt x="8335" y="85"/>
                      <a:pt x="7626" y="248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03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33">
                <a:extLst>
                  <a:ext uri="{FF2B5EF4-FFF2-40B4-BE49-F238E27FC236}">
                    <a16:creationId xmlns:a16="http://schemas.microsoft.com/office/drawing/2014/main" id="{D9E71E18-2ADD-81C9-4FA3-C9DC144D72A5}"/>
                  </a:ext>
                </a:extLst>
              </p:cNvPr>
              <p:cNvSpPr/>
              <p:nvPr/>
            </p:nvSpPr>
            <p:spPr>
              <a:xfrm rot="-5400000" flipH="1">
                <a:off x="-429539" y="3633348"/>
                <a:ext cx="60" cy="1797052"/>
              </a:xfrm>
              <a:custGeom>
                <a:avLst/>
                <a:gdLst/>
                <a:ahLst/>
                <a:cxnLst/>
                <a:rect l="l" t="t" r="r" b="b"/>
                <a:pathLst>
                  <a:path w="1" h="29865" fill="none" extrusionOk="0">
                    <a:moveTo>
                      <a:pt x="0" y="29865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03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52" name="Google Shape;952;p33">
              <a:extLst>
                <a:ext uri="{FF2B5EF4-FFF2-40B4-BE49-F238E27FC236}">
                  <a16:creationId xmlns:a16="http://schemas.microsoft.com/office/drawing/2014/main" id="{1CA011F7-6C36-65EA-6A1D-BD58FAFDB6DC}"/>
                </a:ext>
              </a:extLst>
            </p:cNvPr>
            <p:cNvSpPr/>
            <p:nvPr/>
          </p:nvSpPr>
          <p:spPr>
            <a:xfrm flipH="1">
              <a:off x="7347400" y="3541219"/>
              <a:ext cx="587818" cy="587776"/>
            </a:xfrm>
            <a:custGeom>
              <a:avLst/>
              <a:gdLst/>
              <a:ahLst/>
              <a:cxnLst/>
              <a:rect l="l" t="t" r="r" b="b"/>
              <a:pathLst>
                <a:path w="9145" h="9144" extrusionOk="0">
                  <a:moveTo>
                    <a:pt x="4573" y="0"/>
                  </a:moveTo>
                  <a:lnTo>
                    <a:pt x="4467" y="2286"/>
                  </a:lnTo>
                  <a:lnTo>
                    <a:pt x="4381" y="4162"/>
                  </a:lnTo>
                  <a:lnTo>
                    <a:pt x="3994" y="3866"/>
                  </a:lnTo>
                  <a:lnTo>
                    <a:pt x="3271" y="3310"/>
                  </a:lnTo>
                  <a:lnTo>
                    <a:pt x="3848" y="4017"/>
                  </a:lnTo>
                  <a:lnTo>
                    <a:pt x="4147" y="4382"/>
                  </a:lnTo>
                  <a:lnTo>
                    <a:pt x="2286" y="4467"/>
                  </a:lnTo>
                  <a:lnTo>
                    <a:pt x="0" y="4572"/>
                  </a:lnTo>
                  <a:lnTo>
                    <a:pt x="2286" y="4677"/>
                  </a:lnTo>
                  <a:lnTo>
                    <a:pt x="4157" y="4763"/>
                  </a:lnTo>
                  <a:lnTo>
                    <a:pt x="3859" y="5142"/>
                  </a:lnTo>
                  <a:lnTo>
                    <a:pt x="3296" y="5859"/>
                  </a:lnTo>
                  <a:lnTo>
                    <a:pt x="4009" y="5289"/>
                  </a:lnTo>
                  <a:lnTo>
                    <a:pt x="4382" y="4991"/>
                  </a:lnTo>
                  <a:lnTo>
                    <a:pt x="4467" y="6858"/>
                  </a:lnTo>
                  <a:lnTo>
                    <a:pt x="4572" y="9144"/>
                  </a:lnTo>
                  <a:lnTo>
                    <a:pt x="4678" y="6858"/>
                  </a:lnTo>
                  <a:lnTo>
                    <a:pt x="4763" y="4984"/>
                  </a:lnTo>
                  <a:lnTo>
                    <a:pt x="5146" y="5282"/>
                  </a:lnTo>
                  <a:lnTo>
                    <a:pt x="5866" y="5842"/>
                  </a:lnTo>
                  <a:lnTo>
                    <a:pt x="5292" y="5132"/>
                  </a:lnTo>
                  <a:lnTo>
                    <a:pt x="4994" y="4762"/>
                  </a:lnTo>
                  <a:lnTo>
                    <a:pt x="6858" y="4677"/>
                  </a:lnTo>
                  <a:lnTo>
                    <a:pt x="9144" y="4572"/>
                  </a:lnTo>
                  <a:lnTo>
                    <a:pt x="6858" y="4467"/>
                  </a:lnTo>
                  <a:lnTo>
                    <a:pt x="4978" y="4381"/>
                  </a:lnTo>
                  <a:lnTo>
                    <a:pt x="5272" y="3987"/>
                  </a:lnTo>
                  <a:lnTo>
                    <a:pt x="5822" y="3259"/>
                  </a:lnTo>
                  <a:lnTo>
                    <a:pt x="5121" y="3843"/>
                  </a:lnTo>
                  <a:lnTo>
                    <a:pt x="4763" y="4142"/>
                  </a:lnTo>
                  <a:lnTo>
                    <a:pt x="4678" y="2286"/>
                  </a:lnTo>
                  <a:lnTo>
                    <a:pt x="45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2" descr="A light bulb with a yellow light.">
            <a:extLst>
              <a:ext uri="{FF2B5EF4-FFF2-40B4-BE49-F238E27FC236}">
                <a16:creationId xmlns:a16="http://schemas.microsoft.com/office/drawing/2014/main" id="{1D36A8E9-88E0-B5B5-7B33-8C08A5003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105" y="1448325"/>
            <a:ext cx="1592299" cy="159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4" name="Google Shape;954;p33">
            <a:extLst>
              <a:ext uri="{FF2B5EF4-FFF2-40B4-BE49-F238E27FC236}">
                <a16:creationId xmlns:a16="http://schemas.microsoft.com/office/drawing/2014/main" id="{F1524465-7AD5-056D-1B7F-8D3D54DA988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1019" y="1724899"/>
            <a:ext cx="5942085" cy="7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fontAlgn="base"/>
            <a:r>
              <a:rPr lang="en-US" sz="2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Students will be able to explain how the air purifier cleans air</a:t>
            </a:r>
          </a:p>
          <a:p>
            <a:pPr marL="139700" indent="0" algn="l" fontAlgn="base">
              <a:buNone/>
            </a:pPr>
            <a:r>
              <a:rPr lang="en-US" sz="2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pPr algn="l" fontAlgn="base"/>
            <a:r>
              <a:rPr lang="en-US" sz="2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Students will plan and carry out an investigation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55" name="Google Shape;955;p33">
            <a:extLst>
              <a:ext uri="{FF2B5EF4-FFF2-40B4-BE49-F238E27FC236}">
                <a16:creationId xmlns:a16="http://schemas.microsoft.com/office/drawing/2014/main" id="{B693CE7D-B76A-3F46-97F3-9ED1F9D0C49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923871"/>
            <a:ext cx="7704000" cy="48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pen Sans Medium"/>
              </a:rPr>
              <a:t>Learning Objectives</a:t>
            </a:r>
            <a:endParaRPr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Open Sans Medium"/>
            </a:endParaRPr>
          </a:p>
        </p:txBody>
      </p:sp>
    </p:spTree>
    <p:extLst>
      <p:ext uri="{BB962C8B-B14F-4D97-AF65-F5344CB8AC3E}">
        <p14:creationId xmlns:p14="http://schemas.microsoft.com/office/powerpoint/2010/main" val="927641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25A7D-1D24-B73D-EF19-3F1C877AD2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sz="3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do you remember about air quality?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AD01A5-2937-5640-5CA7-297EB995E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Think Back…</a:t>
            </a:r>
          </a:p>
        </p:txBody>
      </p:sp>
    </p:spTree>
    <p:extLst>
      <p:ext uri="{BB962C8B-B14F-4D97-AF65-F5344CB8AC3E}">
        <p14:creationId xmlns:p14="http://schemas.microsoft.com/office/powerpoint/2010/main" val="904188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Y “Corsi Rosenthal” air filter device">
            <a:extLst>
              <a:ext uri="{FF2B5EF4-FFF2-40B4-BE49-F238E27FC236}">
                <a16:creationId xmlns:a16="http://schemas.microsoft.com/office/drawing/2014/main" id="{E8DCF8F8-8120-30E5-D361-77589086E4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4" t="10148" r="22500"/>
          <a:stretch>
            <a:fillRect/>
          </a:stretch>
        </p:blipFill>
        <p:spPr bwMode="auto">
          <a:xfrm>
            <a:off x="5124447" y="2162958"/>
            <a:ext cx="2294926" cy="228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7">
            <a:extLst>
              <a:ext uri="{FF2B5EF4-FFF2-40B4-BE49-F238E27FC236}">
                <a16:creationId xmlns:a16="http://schemas.microsoft.com/office/drawing/2014/main" id="{2DB06907-EB2F-976F-EF19-BFE1DCEB611F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866690" y="2162958"/>
            <a:ext cx="3152862" cy="2572778"/>
          </a:xfrm>
        </p:spPr>
        <p:txBody>
          <a:bodyPr/>
          <a:lstStyle/>
          <a:p>
            <a:pPr marL="152400" indent="0" algn="l"/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do you think this device does?</a:t>
            </a:r>
          </a:p>
          <a:p>
            <a:pPr marL="152400" indent="0" algn="l"/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14C3EF1-6B18-F3C0-D251-CFA82FDE61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6690" y="1313483"/>
            <a:ext cx="2378100" cy="849475"/>
          </a:xfrm>
        </p:spPr>
        <p:txBody>
          <a:bodyPr/>
          <a:lstStyle/>
          <a:p>
            <a:pPr marL="152400" indent="0" algn="l"/>
            <a:r>
              <a:rPr lang="en-US" sz="2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Observe: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7FD18A8-FC1D-9CD4-8D82-1D8FE8AEF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Tools help solve problems!</a:t>
            </a:r>
          </a:p>
        </p:txBody>
      </p:sp>
    </p:spTree>
    <p:extLst>
      <p:ext uri="{BB962C8B-B14F-4D97-AF65-F5344CB8AC3E}">
        <p14:creationId xmlns:p14="http://schemas.microsoft.com/office/powerpoint/2010/main" val="3947301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A box of tissues with a white background.">
            <a:extLst>
              <a:ext uri="{FF2B5EF4-FFF2-40B4-BE49-F238E27FC236}">
                <a16:creationId xmlns:a16="http://schemas.microsoft.com/office/drawing/2014/main" id="{9B380C28-3C03-AD76-3156-6DDCFCF5C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675" y="2220613"/>
            <a:ext cx="1435483" cy="1435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ubtitle 9">
            <a:extLst>
              <a:ext uri="{FF2B5EF4-FFF2-40B4-BE49-F238E27FC236}">
                <a16:creationId xmlns:a16="http://schemas.microsoft.com/office/drawing/2014/main" id="{DFB1C414-9698-FDD3-1669-531A807DA6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00225" y="2220613"/>
            <a:ext cx="4661100" cy="1681800"/>
          </a:xfrm>
        </p:spPr>
        <p:txBody>
          <a:bodyPr/>
          <a:lstStyle/>
          <a:p>
            <a:r>
              <a:rPr lang="en-US" sz="2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far can we hold the tissue where it will still get pulled towards the fan?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392F54D-0554-AB27-4726-5CCF8828D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6108" y="1240187"/>
            <a:ext cx="6671733" cy="841800"/>
          </a:xfrm>
        </p:spPr>
        <p:txBody>
          <a:bodyPr/>
          <a:lstStyle/>
          <a:p>
            <a:r>
              <a:rPr lang="en-US" sz="35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does it work? </a:t>
            </a:r>
          </a:p>
        </p:txBody>
      </p:sp>
    </p:spTree>
    <p:extLst>
      <p:ext uri="{BB962C8B-B14F-4D97-AF65-F5344CB8AC3E}">
        <p14:creationId xmlns:p14="http://schemas.microsoft.com/office/powerpoint/2010/main" val="3420904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 pink ticket that says “exit ticket” on it. ">
            <a:extLst>
              <a:ext uri="{FF2B5EF4-FFF2-40B4-BE49-F238E27FC236}">
                <a16:creationId xmlns:a16="http://schemas.microsoft.com/office/drawing/2014/main" id="{E7699E32-7DCA-A37C-AE95-F841DA590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203" y="912999"/>
            <a:ext cx="1967992" cy="116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E8A9B41-4C65-0AEE-6D49-8FCCBB2F07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2362746"/>
            <a:ext cx="7704000" cy="1990775"/>
          </a:xfrm>
        </p:spPr>
        <p:txBody>
          <a:bodyPr/>
          <a:lstStyle/>
          <a:p>
            <a:pPr marL="139700" indent="0">
              <a:buNone/>
            </a:pPr>
            <a:r>
              <a:rPr lang="en-US" sz="3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is the purpose of the air purifier?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E3A495-4E52-EDB7-CC4E-CEA79EAAC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1807" y="1014792"/>
            <a:ext cx="7704000" cy="482700"/>
          </a:xfrm>
        </p:spPr>
        <p:txBody>
          <a:bodyPr/>
          <a:lstStyle/>
          <a:p>
            <a:r>
              <a:rPr lang="en-US" sz="45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Exit Ticket </a:t>
            </a:r>
          </a:p>
        </p:txBody>
      </p:sp>
    </p:spTree>
    <p:extLst>
      <p:ext uri="{BB962C8B-B14F-4D97-AF65-F5344CB8AC3E}">
        <p14:creationId xmlns:p14="http://schemas.microsoft.com/office/powerpoint/2010/main" val="3274957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8">
          <a:extLst>
            <a:ext uri="{FF2B5EF4-FFF2-40B4-BE49-F238E27FC236}">
              <a16:creationId xmlns:a16="http://schemas.microsoft.com/office/drawing/2014/main" id="{B42D5151-7EE8-DDCB-8432-3E951311C7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A090E92-FE1A-B57A-F9AB-23BD027932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404235" y="3541219"/>
            <a:ext cx="3352995" cy="1337248"/>
            <a:chOff x="-1404235" y="3541219"/>
            <a:chExt cx="3352995" cy="1337248"/>
          </a:xfrm>
        </p:grpSpPr>
        <p:sp>
          <p:nvSpPr>
            <p:cNvPr id="881" name="Google Shape;881;p30">
              <a:extLst>
                <a:ext uri="{FF2B5EF4-FFF2-40B4-BE49-F238E27FC236}">
                  <a16:creationId xmlns:a16="http://schemas.microsoft.com/office/drawing/2014/main" id="{99B02244-201B-5649-F41F-93BF40D297E8}"/>
                </a:ext>
              </a:extLst>
            </p:cNvPr>
            <p:cNvSpPr/>
            <p:nvPr/>
          </p:nvSpPr>
          <p:spPr>
            <a:xfrm rot="16200000" flipH="1">
              <a:off x="320700" y="4018375"/>
              <a:ext cx="121372" cy="128622"/>
            </a:xfrm>
            <a:custGeom>
              <a:avLst/>
              <a:gdLst/>
              <a:ahLst/>
              <a:cxnLst/>
              <a:rect l="l" t="t" r="r" b="b"/>
              <a:pathLst>
                <a:path w="2449" h="3011" extrusionOk="0">
                  <a:moveTo>
                    <a:pt x="1225" y="0"/>
                  </a:moveTo>
                  <a:lnTo>
                    <a:pt x="1192" y="265"/>
                  </a:lnTo>
                  <a:cubicBezTo>
                    <a:pt x="1117" y="898"/>
                    <a:pt x="630" y="1404"/>
                    <a:pt x="1" y="1506"/>
                  </a:cubicBezTo>
                  <a:cubicBezTo>
                    <a:pt x="630" y="1607"/>
                    <a:pt x="1117" y="2112"/>
                    <a:pt x="1192" y="2746"/>
                  </a:cubicBezTo>
                  <a:lnTo>
                    <a:pt x="1225" y="3010"/>
                  </a:lnTo>
                  <a:lnTo>
                    <a:pt x="1257" y="2746"/>
                  </a:lnTo>
                  <a:cubicBezTo>
                    <a:pt x="1333" y="2112"/>
                    <a:pt x="1820" y="1607"/>
                    <a:pt x="2449" y="1506"/>
                  </a:cubicBezTo>
                  <a:cubicBezTo>
                    <a:pt x="1820" y="1404"/>
                    <a:pt x="1333" y="898"/>
                    <a:pt x="1257" y="265"/>
                  </a:cubicBezTo>
                  <a:lnTo>
                    <a:pt x="12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82" name="Google Shape;882;p30">
              <a:extLst>
                <a:ext uri="{FF2B5EF4-FFF2-40B4-BE49-F238E27FC236}">
                  <a16:creationId xmlns:a16="http://schemas.microsoft.com/office/drawing/2014/main" id="{67522785-6841-BEDE-2623-9FFA063232B2}"/>
                </a:ext>
              </a:extLst>
            </p:cNvPr>
            <p:cNvGrpSpPr/>
            <p:nvPr/>
          </p:nvGrpSpPr>
          <p:grpSpPr>
            <a:xfrm>
              <a:off x="-1404235" y="3695175"/>
              <a:ext cx="3271140" cy="1183292"/>
              <a:chOff x="-1328035" y="3695175"/>
              <a:chExt cx="3271140" cy="1183292"/>
            </a:xfrm>
          </p:grpSpPr>
          <p:sp>
            <p:nvSpPr>
              <p:cNvPr id="883" name="Google Shape;883;p30">
                <a:extLst>
                  <a:ext uri="{FF2B5EF4-FFF2-40B4-BE49-F238E27FC236}">
                    <a16:creationId xmlns:a16="http://schemas.microsoft.com/office/drawing/2014/main" id="{0C6F57A4-5A10-459D-114E-6FE0F8FFF295}"/>
                  </a:ext>
                </a:extLst>
              </p:cNvPr>
              <p:cNvSpPr/>
              <p:nvPr/>
            </p:nvSpPr>
            <p:spPr>
              <a:xfrm rot="-5400000" flipH="1">
                <a:off x="586994" y="3522357"/>
                <a:ext cx="1183292" cy="1528929"/>
              </a:xfrm>
              <a:custGeom>
                <a:avLst/>
                <a:gdLst/>
                <a:ahLst/>
                <a:cxnLst/>
                <a:rect l="l" t="t" r="r" b="b"/>
                <a:pathLst>
                  <a:path w="19665" h="27598" fill="none" extrusionOk="0">
                    <a:moveTo>
                      <a:pt x="5184" y="1166"/>
                    </a:moveTo>
                    <a:cubicBezTo>
                      <a:pt x="2098" y="2825"/>
                      <a:pt x="1" y="6083"/>
                      <a:pt x="1" y="9832"/>
                    </a:cubicBezTo>
                    <a:lnTo>
                      <a:pt x="1" y="17766"/>
                    </a:lnTo>
                    <a:cubicBezTo>
                      <a:pt x="1" y="23196"/>
                      <a:pt x="4403" y="27598"/>
                      <a:pt x="9833" y="27598"/>
                    </a:cubicBezTo>
                    <a:lnTo>
                      <a:pt x="9833" y="27598"/>
                    </a:lnTo>
                    <a:cubicBezTo>
                      <a:pt x="15262" y="27598"/>
                      <a:pt x="19664" y="23196"/>
                      <a:pt x="19664" y="17766"/>
                    </a:cubicBezTo>
                    <a:lnTo>
                      <a:pt x="19664" y="9832"/>
                    </a:lnTo>
                    <a:cubicBezTo>
                      <a:pt x="19664" y="4401"/>
                      <a:pt x="15262" y="0"/>
                      <a:pt x="9833" y="0"/>
                    </a:cubicBezTo>
                    <a:lnTo>
                      <a:pt x="9833" y="0"/>
                    </a:lnTo>
                    <a:cubicBezTo>
                      <a:pt x="9074" y="0"/>
                      <a:pt x="8335" y="85"/>
                      <a:pt x="7626" y="248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03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30">
                <a:extLst>
                  <a:ext uri="{FF2B5EF4-FFF2-40B4-BE49-F238E27FC236}">
                    <a16:creationId xmlns:a16="http://schemas.microsoft.com/office/drawing/2014/main" id="{92E7F0E9-AB2C-C8A4-502C-3C3939F2BD4D}"/>
                  </a:ext>
                </a:extLst>
              </p:cNvPr>
              <p:cNvSpPr/>
              <p:nvPr/>
            </p:nvSpPr>
            <p:spPr>
              <a:xfrm rot="-5400000" flipH="1">
                <a:off x="-429539" y="3633348"/>
                <a:ext cx="60" cy="1797052"/>
              </a:xfrm>
              <a:custGeom>
                <a:avLst/>
                <a:gdLst/>
                <a:ahLst/>
                <a:cxnLst/>
                <a:rect l="l" t="t" r="r" b="b"/>
                <a:pathLst>
                  <a:path w="1" h="29865" fill="none" extrusionOk="0">
                    <a:moveTo>
                      <a:pt x="0" y="29865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03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85" name="Google Shape;885;p30">
              <a:extLst>
                <a:ext uri="{FF2B5EF4-FFF2-40B4-BE49-F238E27FC236}">
                  <a16:creationId xmlns:a16="http://schemas.microsoft.com/office/drawing/2014/main" id="{DC314C0F-A887-50DF-0DC2-586B255B25BA}"/>
                </a:ext>
              </a:extLst>
            </p:cNvPr>
            <p:cNvSpPr/>
            <p:nvPr/>
          </p:nvSpPr>
          <p:spPr>
            <a:xfrm>
              <a:off x="1360942" y="3541219"/>
              <a:ext cx="587818" cy="587776"/>
            </a:xfrm>
            <a:custGeom>
              <a:avLst/>
              <a:gdLst/>
              <a:ahLst/>
              <a:cxnLst/>
              <a:rect l="l" t="t" r="r" b="b"/>
              <a:pathLst>
                <a:path w="9145" h="9144" extrusionOk="0">
                  <a:moveTo>
                    <a:pt x="4573" y="0"/>
                  </a:moveTo>
                  <a:lnTo>
                    <a:pt x="4467" y="2286"/>
                  </a:lnTo>
                  <a:lnTo>
                    <a:pt x="4381" y="4162"/>
                  </a:lnTo>
                  <a:lnTo>
                    <a:pt x="3994" y="3866"/>
                  </a:lnTo>
                  <a:lnTo>
                    <a:pt x="3271" y="3310"/>
                  </a:lnTo>
                  <a:lnTo>
                    <a:pt x="3848" y="4017"/>
                  </a:lnTo>
                  <a:lnTo>
                    <a:pt x="4147" y="4382"/>
                  </a:lnTo>
                  <a:lnTo>
                    <a:pt x="2286" y="4467"/>
                  </a:lnTo>
                  <a:lnTo>
                    <a:pt x="0" y="4572"/>
                  </a:lnTo>
                  <a:lnTo>
                    <a:pt x="2286" y="4677"/>
                  </a:lnTo>
                  <a:lnTo>
                    <a:pt x="4157" y="4763"/>
                  </a:lnTo>
                  <a:lnTo>
                    <a:pt x="3859" y="5142"/>
                  </a:lnTo>
                  <a:lnTo>
                    <a:pt x="3296" y="5859"/>
                  </a:lnTo>
                  <a:lnTo>
                    <a:pt x="4009" y="5289"/>
                  </a:lnTo>
                  <a:lnTo>
                    <a:pt x="4382" y="4991"/>
                  </a:lnTo>
                  <a:lnTo>
                    <a:pt x="4467" y="6858"/>
                  </a:lnTo>
                  <a:lnTo>
                    <a:pt x="4572" y="9144"/>
                  </a:lnTo>
                  <a:lnTo>
                    <a:pt x="4678" y="6858"/>
                  </a:lnTo>
                  <a:lnTo>
                    <a:pt x="4763" y="4984"/>
                  </a:lnTo>
                  <a:lnTo>
                    <a:pt x="5146" y="5282"/>
                  </a:lnTo>
                  <a:lnTo>
                    <a:pt x="5866" y="5842"/>
                  </a:lnTo>
                  <a:lnTo>
                    <a:pt x="5292" y="5132"/>
                  </a:lnTo>
                  <a:lnTo>
                    <a:pt x="4994" y="4762"/>
                  </a:lnTo>
                  <a:lnTo>
                    <a:pt x="6858" y="4677"/>
                  </a:lnTo>
                  <a:lnTo>
                    <a:pt x="9144" y="4572"/>
                  </a:lnTo>
                  <a:lnTo>
                    <a:pt x="6858" y="4467"/>
                  </a:lnTo>
                  <a:lnTo>
                    <a:pt x="4978" y="4381"/>
                  </a:lnTo>
                  <a:lnTo>
                    <a:pt x="5272" y="3987"/>
                  </a:lnTo>
                  <a:lnTo>
                    <a:pt x="5822" y="3259"/>
                  </a:lnTo>
                  <a:lnTo>
                    <a:pt x="5121" y="3843"/>
                  </a:lnTo>
                  <a:lnTo>
                    <a:pt x="4763" y="4142"/>
                  </a:lnTo>
                  <a:lnTo>
                    <a:pt x="4678" y="2286"/>
                  </a:lnTo>
                  <a:lnTo>
                    <a:pt x="45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6" name="Google Shape;886;p30">
            <a:extLst>
              <a:ext uri="{FF2B5EF4-FFF2-40B4-BE49-F238E27FC236}">
                <a16:creationId xmlns:a16="http://schemas.microsoft.com/office/drawing/2014/main" id="{8F4B5563-B720-1704-5DC0-414FCFA43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637300" y="2913790"/>
            <a:ext cx="3869400" cy="197149"/>
            <a:chOff x="2637300" y="3184869"/>
            <a:chExt cx="3869400" cy="197149"/>
          </a:xfrm>
        </p:grpSpPr>
        <p:cxnSp>
          <p:nvCxnSpPr>
            <p:cNvPr id="887" name="Google Shape;887;p30">
              <a:extLst>
                <a:ext uri="{FF2B5EF4-FFF2-40B4-BE49-F238E27FC236}">
                  <a16:creationId xmlns:a16="http://schemas.microsoft.com/office/drawing/2014/main" id="{C71C974D-6A67-FE36-03AD-1EC8355C849F}"/>
                </a:ext>
              </a:extLst>
            </p:cNvPr>
            <p:cNvCxnSpPr/>
            <p:nvPr/>
          </p:nvCxnSpPr>
          <p:spPr>
            <a:xfrm>
              <a:off x="2637300" y="3289650"/>
              <a:ext cx="1682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888" name="Google Shape;888;p30">
              <a:extLst>
                <a:ext uri="{FF2B5EF4-FFF2-40B4-BE49-F238E27FC236}">
                  <a16:creationId xmlns:a16="http://schemas.microsoft.com/office/drawing/2014/main" id="{7D1B6696-6EB6-CB6A-21C0-73CA57790BE4}"/>
                </a:ext>
              </a:extLst>
            </p:cNvPr>
            <p:cNvGrpSpPr/>
            <p:nvPr/>
          </p:nvGrpSpPr>
          <p:grpSpPr>
            <a:xfrm>
              <a:off x="4473430" y="3184869"/>
              <a:ext cx="197149" cy="197149"/>
              <a:chOff x="5219175" y="1126200"/>
              <a:chExt cx="54150" cy="54150"/>
            </a:xfrm>
          </p:grpSpPr>
          <p:sp>
            <p:nvSpPr>
              <p:cNvPr id="889" name="Google Shape;889;p30">
                <a:extLst>
                  <a:ext uri="{FF2B5EF4-FFF2-40B4-BE49-F238E27FC236}">
                    <a16:creationId xmlns:a16="http://schemas.microsoft.com/office/drawing/2014/main" id="{A4CC4E23-19D3-8F88-AD87-E771536E0542}"/>
                  </a:ext>
                </a:extLst>
              </p:cNvPr>
              <p:cNvSpPr/>
              <p:nvPr/>
            </p:nvSpPr>
            <p:spPr>
              <a:xfrm>
                <a:off x="5246250" y="1126200"/>
                <a:ext cx="25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723" fill="none" extrusionOk="0">
                    <a:moveTo>
                      <a:pt x="0" y="1"/>
                    </a:moveTo>
                    <a:lnTo>
                      <a:pt x="0" y="722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03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30">
                <a:extLst>
                  <a:ext uri="{FF2B5EF4-FFF2-40B4-BE49-F238E27FC236}">
                    <a16:creationId xmlns:a16="http://schemas.microsoft.com/office/drawing/2014/main" id="{C0C155CB-C2CF-EB83-E88E-7E7CDCB94AA3}"/>
                  </a:ext>
                </a:extLst>
              </p:cNvPr>
              <p:cNvSpPr/>
              <p:nvPr/>
            </p:nvSpPr>
            <p:spPr>
              <a:xfrm>
                <a:off x="5246250" y="1162275"/>
                <a:ext cx="25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723" fill="none" extrusionOk="0">
                    <a:moveTo>
                      <a:pt x="0" y="1"/>
                    </a:moveTo>
                    <a:lnTo>
                      <a:pt x="0" y="723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03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30">
                <a:extLst>
                  <a:ext uri="{FF2B5EF4-FFF2-40B4-BE49-F238E27FC236}">
                    <a16:creationId xmlns:a16="http://schemas.microsoft.com/office/drawing/2014/main" id="{13A9812F-D86B-B948-0237-141B740A413A}"/>
                  </a:ext>
                </a:extLst>
              </p:cNvPr>
              <p:cNvSpPr/>
              <p:nvPr/>
            </p:nvSpPr>
            <p:spPr>
              <a:xfrm>
                <a:off x="5255250" y="1153275"/>
                <a:ext cx="180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723" h="1" fill="none" extrusionOk="0">
                    <a:moveTo>
                      <a:pt x="722" y="1"/>
                    </a:moveTo>
                    <a:lnTo>
                      <a:pt x="1" y="1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03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30">
                <a:extLst>
                  <a:ext uri="{FF2B5EF4-FFF2-40B4-BE49-F238E27FC236}">
                    <a16:creationId xmlns:a16="http://schemas.microsoft.com/office/drawing/2014/main" id="{6A885061-1E10-D764-EA97-A5AD3D35587F}"/>
                  </a:ext>
                </a:extLst>
              </p:cNvPr>
              <p:cNvSpPr/>
              <p:nvPr/>
            </p:nvSpPr>
            <p:spPr>
              <a:xfrm>
                <a:off x="5219175" y="1153275"/>
                <a:ext cx="180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723" h="1" fill="none" extrusionOk="0">
                    <a:moveTo>
                      <a:pt x="722" y="1"/>
                    </a:moveTo>
                    <a:lnTo>
                      <a:pt x="1" y="1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03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893" name="Google Shape;893;p30">
              <a:extLst>
                <a:ext uri="{FF2B5EF4-FFF2-40B4-BE49-F238E27FC236}">
                  <a16:creationId xmlns:a16="http://schemas.microsoft.com/office/drawing/2014/main" id="{C74CDDBA-28AA-0057-6EEF-863FB76005CD}"/>
                </a:ext>
              </a:extLst>
            </p:cNvPr>
            <p:cNvCxnSpPr/>
            <p:nvPr/>
          </p:nvCxnSpPr>
          <p:spPr>
            <a:xfrm>
              <a:off x="4824300" y="3289650"/>
              <a:ext cx="1682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D19F2B7-A8B1-5464-1264-D5500C62B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890713" y="1689085"/>
            <a:ext cx="1073516" cy="1224705"/>
            <a:chOff x="7890713" y="1689085"/>
            <a:chExt cx="1073516" cy="1224705"/>
          </a:xfrm>
        </p:grpSpPr>
        <p:sp>
          <p:nvSpPr>
            <p:cNvPr id="894" name="Google Shape;894;p30">
              <a:extLst>
                <a:ext uri="{FF2B5EF4-FFF2-40B4-BE49-F238E27FC236}">
                  <a16:creationId xmlns:a16="http://schemas.microsoft.com/office/drawing/2014/main" id="{E73331C5-EB03-7CCC-0D78-DFE2A1D61083}"/>
                </a:ext>
              </a:extLst>
            </p:cNvPr>
            <p:cNvSpPr/>
            <p:nvPr/>
          </p:nvSpPr>
          <p:spPr>
            <a:xfrm rot="10800000">
              <a:off x="7890713" y="1689085"/>
              <a:ext cx="1073516" cy="1073473"/>
            </a:xfrm>
            <a:custGeom>
              <a:avLst/>
              <a:gdLst/>
              <a:ahLst/>
              <a:cxnLst/>
              <a:rect l="l" t="t" r="r" b="b"/>
              <a:pathLst>
                <a:path w="25478" h="25477" fill="none" extrusionOk="0">
                  <a:moveTo>
                    <a:pt x="21746" y="3731"/>
                  </a:moveTo>
                  <a:cubicBezTo>
                    <a:pt x="24135" y="6120"/>
                    <a:pt x="25477" y="9361"/>
                    <a:pt x="25477" y="12739"/>
                  </a:cubicBezTo>
                  <a:cubicBezTo>
                    <a:pt x="25477" y="16117"/>
                    <a:pt x="24135" y="19357"/>
                    <a:pt x="21746" y="21746"/>
                  </a:cubicBezTo>
                  <a:cubicBezTo>
                    <a:pt x="19358" y="24135"/>
                    <a:pt x="16117" y="25477"/>
                    <a:pt x="12739" y="25477"/>
                  </a:cubicBezTo>
                  <a:cubicBezTo>
                    <a:pt x="9360" y="25477"/>
                    <a:pt x="6120" y="24135"/>
                    <a:pt x="3732" y="21746"/>
                  </a:cubicBezTo>
                  <a:cubicBezTo>
                    <a:pt x="1343" y="19357"/>
                    <a:pt x="0" y="16117"/>
                    <a:pt x="0" y="12739"/>
                  </a:cubicBezTo>
                  <a:cubicBezTo>
                    <a:pt x="0" y="9361"/>
                    <a:pt x="1343" y="6120"/>
                    <a:pt x="3732" y="3731"/>
                  </a:cubicBezTo>
                  <a:cubicBezTo>
                    <a:pt x="6120" y="1342"/>
                    <a:pt x="9360" y="1"/>
                    <a:pt x="12739" y="1"/>
                  </a:cubicBezTo>
                  <a:cubicBezTo>
                    <a:pt x="16117" y="1"/>
                    <a:pt x="19358" y="1342"/>
                    <a:pt x="21746" y="373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0">
              <a:extLst>
                <a:ext uri="{FF2B5EF4-FFF2-40B4-BE49-F238E27FC236}">
                  <a16:creationId xmlns:a16="http://schemas.microsoft.com/office/drawing/2014/main" id="{747248AC-A148-2608-1905-41DB4BDB25F1}"/>
                </a:ext>
              </a:extLst>
            </p:cNvPr>
            <p:cNvSpPr/>
            <p:nvPr/>
          </p:nvSpPr>
          <p:spPr>
            <a:xfrm>
              <a:off x="8452740" y="2504299"/>
              <a:ext cx="409513" cy="409491"/>
            </a:xfrm>
            <a:custGeom>
              <a:avLst/>
              <a:gdLst/>
              <a:ahLst/>
              <a:cxnLst/>
              <a:rect l="l" t="t" r="r" b="b"/>
              <a:pathLst>
                <a:path w="9145" h="9144" extrusionOk="0">
                  <a:moveTo>
                    <a:pt x="4573" y="0"/>
                  </a:moveTo>
                  <a:lnTo>
                    <a:pt x="4467" y="2286"/>
                  </a:lnTo>
                  <a:lnTo>
                    <a:pt x="4381" y="4162"/>
                  </a:lnTo>
                  <a:lnTo>
                    <a:pt x="3994" y="3866"/>
                  </a:lnTo>
                  <a:lnTo>
                    <a:pt x="3271" y="3310"/>
                  </a:lnTo>
                  <a:lnTo>
                    <a:pt x="3848" y="4017"/>
                  </a:lnTo>
                  <a:lnTo>
                    <a:pt x="4147" y="4382"/>
                  </a:lnTo>
                  <a:lnTo>
                    <a:pt x="2286" y="4467"/>
                  </a:lnTo>
                  <a:lnTo>
                    <a:pt x="0" y="4572"/>
                  </a:lnTo>
                  <a:lnTo>
                    <a:pt x="2286" y="4677"/>
                  </a:lnTo>
                  <a:lnTo>
                    <a:pt x="4157" y="4763"/>
                  </a:lnTo>
                  <a:lnTo>
                    <a:pt x="3859" y="5142"/>
                  </a:lnTo>
                  <a:lnTo>
                    <a:pt x="3296" y="5859"/>
                  </a:lnTo>
                  <a:lnTo>
                    <a:pt x="4009" y="5289"/>
                  </a:lnTo>
                  <a:lnTo>
                    <a:pt x="4382" y="4991"/>
                  </a:lnTo>
                  <a:lnTo>
                    <a:pt x="4467" y="6858"/>
                  </a:lnTo>
                  <a:lnTo>
                    <a:pt x="4572" y="9144"/>
                  </a:lnTo>
                  <a:lnTo>
                    <a:pt x="4678" y="6858"/>
                  </a:lnTo>
                  <a:lnTo>
                    <a:pt x="4763" y="4984"/>
                  </a:lnTo>
                  <a:lnTo>
                    <a:pt x="5146" y="5282"/>
                  </a:lnTo>
                  <a:lnTo>
                    <a:pt x="5866" y="5842"/>
                  </a:lnTo>
                  <a:lnTo>
                    <a:pt x="5292" y="5132"/>
                  </a:lnTo>
                  <a:lnTo>
                    <a:pt x="4994" y="4762"/>
                  </a:lnTo>
                  <a:lnTo>
                    <a:pt x="6858" y="4677"/>
                  </a:lnTo>
                  <a:lnTo>
                    <a:pt x="9144" y="4572"/>
                  </a:lnTo>
                  <a:lnTo>
                    <a:pt x="6858" y="4467"/>
                  </a:lnTo>
                  <a:lnTo>
                    <a:pt x="4978" y="4381"/>
                  </a:lnTo>
                  <a:lnTo>
                    <a:pt x="5272" y="3987"/>
                  </a:lnTo>
                  <a:lnTo>
                    <a:pt x="5822" y="3259"/>
                  </a:lnTo>
                  <a:lnTo>
                    <a:pt x="5121" y="3843"/>
                  </a:lnTo>
                  <a:lnTo>
                    <a:pt x="4763" y="4142"/>
                  </a:lnTo>
                  <a:lnTo>
                    <a:pt x="4678" y="2286"/>
                  </a:lnTo>
                  <a:lnTo>
                    <a:pt x="45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0" name="Google Shape;880;p30">
            <a:extLst>
              <a:ext uri="{FF2B5EF4-FFF2-40B4-BE49-F238E27FC236}">
                <a16:creationId xmlns:a16="http://schemas.microsoft.com/office/drawing/2014/main" id="{BBD2EF1E-3E75-C975-7506-EC450D0F489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392500" y="3336469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Lesson 3</a:t>
            </a:r>
          </a:p>
        </p:txBody>
      </p:sp>
      <p:sp>
        <p:nvSpPr>
          <p:cNvPr id="879" name="Google Shape;879;p30">
            <a:extLst>
              <a:ext uri="{FF2B5EF4-FFF2-40B4-BE49-F238E27FC236}">
                <a16:creationId xmlns:a16="http://schemas.microsoft.com/office/drawing/2014/main" id="{6F589EE8-E7D7-3B4B-2AFC-D6456CA4B23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95700" y="2019300"/>
            <a:ext cx="5952600" cy="13627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dirty="0"/>
              <a:t>Analyzing Data</a:t>
            </a:r>
            <a:endParaRPr sz="4500" dirty="0"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19436277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7">
          <a:extLst>
            <a:ext uri="{FF2B5EF4-FFF2-40B4-BE49-F238E27FC236}">
              <a16:creationId xmlns:a16="http://schemas.microsoft.com/office/drawing/2014/main" id="{09B7B76D-A623-3DA1-3E9A-AB8B6BBC98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F9FABCC-B174-A955-DE26-D1E668D3D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347400" y="3541219"/>
            <a:ext cx="3352995" cy="1337248"/>
            <a:chOff x="7347400" y="3541219"/>
            <a:chExt cx="3352995" cy="1337248"/>
          </a:xfrm>
        </p:grpSpPr>
        <p:sp>
          <p:nvSpPr>
            <p:cNvPr id="948" name="Google Shape;948;p33">
              <a:extLst>
                <a:ext uri="{FF2B5EF4-FFF2-40B4-BE49-F238E27FC236}">
                  <a16:creationId xmlns:a16="http://schemas.microsoft.com/office/drawing/2014/main" id="{308941A0-90EC-9F0D-DB78-9866BDC54960}"/>
                </a:ext>
              </a:extLst>
            </p:cNvPr>
            <p:cNvSpPr/>
            <p:nvPr/>
          </p:nvSpPr>
          <p:spPr>
            <a:xfrm rot="5400000">
              <a:off x="8854088" y="4018375"/>
              <a:ext cx="121372" cy="128622"/>
            </a:xfrm>
            <a:custGeom>
              <a:avLst/>
              <a:gdLst/>
              <a:ahLst/>
              <a:cxnLst/>
              <a:rect l="l" t="t" r="r" b="b"/>
              <a:pathLst>
                <a:path w="2449" h="3011" extrusionOk="0">
                  <a:moveTo>
                    <a:pt x="1225" y="0"/>
                  </a:moveTo>
                  <a:lnTo>
                    <a:pt x="1192" y="265"/>
                  </a:lnTo>
                  <a:cubicBezTo>
                    <a:pt x="1117" y="898"/>
                    <a:pt x="630" y="1404"/>
                    <a:pt x="1" y="1506"/>
                  </a:cubicBezTo>
                  <a:cubicBezTo>
                    <a:pt x="630" y="1607"/>
                    <a:pt x="1117" y="2112"/>
                    <a:pt x="1192" y="2746"/>
                  </a:cubicBezTo>
                  <a:lnTo>
                    <a:pt x="1225" y="3010"/>
                  </a:lnTo>
                  <a:lnTo>
                    <a:pt x="1257" y="2746"/>
                  </a:lnTo>
                  <a:cubicBezTo>
                    <a:pt x="1333" y="2112"/>
                    <a:pt x="1820" y="1607"/>
                    <a:pt x="2449" y="1506"/>
                  </a:cubicBezTo>
                  <a:cubicBezTo>
                    <a:pt x="1820" y="1404"/>
                    <a:pt x="1333" y="898"/>
                    <a:pt x="1257" y="265"/>
                  </a:cubicBezTo>
                  <a:lnTo>
                    <a:pt x="12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3A40F7D-2FDB-BC85-6E83-DB7226D1D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7347400" y="3541219"/>
              <a:ext cx="3352995" cy="1337248"/>
              <a:chOff x="7347400" y="3541219"/>
              <a:chExt cx="3352995" cy="1337248"/>
            </a:xfrm>
          </p:grpSpPr>
          <p:grpSp>
            <p:nvGrpSpPr>
              <p:cNvPr id="949" name="Google Shape;949;p33">
                <a:extLst>
                  <a:ext uri="{FF2B5EF4-FFF2-40B4-BE49-F238E27FC236}">
                    <a16:creationId xmlns:a16="http://schemas.microsoft.com/office/drawing/2014/main" id="{41F5F64F-EBD0-BCDF-5BF9-0E1DEEDB87A2}"/>
                  </a:ext>
                </a:extLst>
              </p:cNvPr>
              <p:cNvGrpSpPr/>
              <p:nvPr/>
            </p:nvGrpSpPr>
            <p:grpSpPr>
              <a:xfrm flipH="1">
                <a:off x="7429255" y="3695175"/>
                <a:ext cx="3271140" cy="1183292"/>
                <a:chOff x="-1328035" y="3695175"/>
                <a:chExt cx="3271140" cy="1183292"/>
              </a:xfrm>
            </p:grpSpPr>
            <p:sp>
              <p:nvSpPr>
                <p:cNvPr id="950" name="Google Shape;950;p33">
                  <a:extLst>
                    <a:ext uri="{FF2B5EF4-FFF2-40B4-BE49-F238E27FC236}">
                      <a16:creationId xmlns:a16="http://schemas.microsoft.com/office/drawing/2014/main" id="{C745C7B1-451B-0008-0BCD-D2EFE0D5988A}"/>
                    </a:ext>
                  </a:extLst>
                </p:cNvPr>
                <p:cNvSpPr/>
                <p:nvPr/>
              </p:nvSpPr>
              <p:spPr>
                <a:xfrm rot="-5400000" flipH="1">
                  <a:off x="586994" y="3522357"/>
                  <a:ext cx="1183292" cy="1528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65" h="27598" fill="none" extrusionOk="0">
                      <a:moveTo>
                        <a:pt x="5184" y="1166"/>
                      </a:moveTo>
                      <a:cubicBezTo>
                        <a:pt x="2098" y="2825"/>
                        <a:pt x="1" y="6083"/>
                        <a:pt x="1" y="9832"/>
                      </a:cubicBezTo>
                      <a:lnTo>
                        <a:pt x="1" y="17766"/>
                      </a:lnTo>
                      <a:cubicBezTo>
                        <a:pt x="1" y="23196"/>
                        <a:pt x="4403" y="27598"/>
                        <a:pt x="9833" y="27598"/>
                      </a:cubicBezTo>
                      <a:lnTo>
                        <a:pt x="9833" y="27598"/>
                      </a:lnTo>
                      <a:cubicBezTo>
                        <a:pt x="15262" y="27598"/>
                        <a:pt x="19664" y="23196"/>
                        <a:pt x="19664" y="17766"/>
                      </a:cubicBezTo>
                      <a:lnTo>
                        <a:pt x="19664" y="9832"/>
                      </a:lnTo>
                      <a:cubicBezTo>
                        <a:pt x="19664" y="4401"/>
                        <a:pt x="15262" y="0"/>
                        <a:pt x="9833" y="0"/>
                      </a:cubicBezTo>
                      <a:lnTo>
                        <a:pt x="9833" y="0"/>
                      </a:lnTo>
                      <a:cubicBezTo>
                        <a:pt x="9074" y="0"/>
                        <a:pt x="8335" y="85"/>
                        <a:pt x="7626" y="248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miter lim="1038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1" name="Google Shape;951;p33">
                  <a:extLst>
                    <a:ext uri="{FF2B5EF4-FFF2-40B4-BE49-F238E27FC236}">
                      <a16:creationId xmlns:a16="http://schemas.microsoft.com/office/drawing/2014/main" id="{01A50A3F-671A-F67C-70BD-94176023A980}"/>
                    </a:ext>
                  </a:extLst>
                </p:cNvPr>
                <p:cNvSpPr/>
                <p:nvPr/>
              </p:nvSpPr>
              <p:spPr>
                <a:xfrm rot="-5400000" flipH="1">
                  <a:off x="-429539" y="3633348"/>
                  <a:ext cx="60" cy="17970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9865" fill="none" extrusionOk="0">
                      <a:moveTo>
                        <a:pt x="0" y="29865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miter lim="1038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52" name="Google Shape;952;p33">
                <a:extLst>
                  <a:ext uri="{FF2B5EF4-FFF2-40B4-BE49-F238E27FC236}">
                    <a16:creationId xmlns:a16="http://schemas.microsoft.com/office/drawing/2014/main" id="{C5A7EAD3-304A-C22E-BF07-0E1F71C29DC6}"/>
                  </a:ext>
                </a:extLst>
              </p:cNvPr>
              <p:cNvSpPr/>
              <p:nvPr/>
            </p:nvSpPr>
            <p:spPr>
              <a:xfrm flipH="1">
                <a:off x="7347400" y="3541219"/>
                <a:ext cx="587818" cy="587776"/>
              </a:xfrm>
              <a:custGeom>
                <a:avLst/>
                <a:gdLst/>
                <a:ahLst/>
                <a:cxnLst/>
                <a:rect l="l" t="t" r="r" b="b"/>
                <a:pathLst>
                  <a:path w="9145" h="9144" extrusionOk="0">
                    <a:moveTo>
                      <a:pt x="4573" y="0"/>
                    </a:moveTo>
                    <a:lnTo>
                      <a:pt x="4467" y="2286"/>
                    </a:lnTo>
                    <a:lnTo>
                      <a:pt x="4381" y="4162"/>
                    </a:lnTo>
                    <a:lnTo>
                      <a:pt x="3994" y="3866"/>
                    </a:lnTo>
                    <a:lnTo>
                      <a:pt x="3271" y="3310"/>
                    </a:lnTo>
                    <a:lnTo>
                      <a:pt x="3848" y="4017"/>
                    </a:lnTo>
                    <a:lnTo>
                      <a:pt x="4147" y="4382"/>
                    </a:lnTo>
                    <a:lnTo>
                      <a:pt x="2286" y="4467"/>
                    </a:lnTo>
                    <a:lnTo>
                      <a:pt x="0" y="4572"/>
                    </a:lnTo>
                    <a:lnTo>
                      <a:pt x="2286" y="4677"/>
                    </a:lnTo>
                    <a:lnTo>
                      <a:pt x="4157" y="4763"/>
                    </a:lnTo>
                    <a:lnTo>
                      <a:pt x="3859" y="5142"/>
                    </a:lnTo>
                    <a:lnTo>
                      <a:pt x="3296" y="5859"/>
                    </a:lnTo>
                    <a:lnTo>
                      <a:pt x="4009" y="5289"/>
                    </a:lnTo>
                    <a:lnTo>
                      <a:pt x="4382" y="4991"/>
                    </a:lnTo>
                    <a:lnTo>
                      <a:pt x="4467" y="6858"/>
                    </a:lnTo>
                    <a:lnTo>
                      <a:pt x="4572" y="9144"/>
                    </a:lnTo>
                    <a:lnTo>
                      <a:pt x="4678" y="6858"/>
                    </a:lnTo>
                    <a:lnTo>
                      <a:pt x="4763" y="4984"/>
                    </a:lnTo>
                    <a:lnTo>
                      <a:pt x="5146" y="5282"/>
                    </a:lnTo>
                    <a:lnTo>
                      <a:pt x="5866" y="5842"/>
                    </a:lnTo>
                    <a:lnTo>
                      <a:pt x="5292" y="5132"/>
                    </a:lnTo>
                    <a:lnTo>
                      <a:pt x="4994" y="4762"/>
                    </a:lnTo>
                    <a:lnTo>
                      <a:pt x="6858" y="4677"/>
                    </a:lnTo>
                    <a:lnTo>
                      <a:pt x="9144" y="4572"/>
                    </a:lnTo>
                    <a:lnTo>
                      <a:pt x="6858" y="4467"/>
                    </a:lnTo>
                    <a:lnTo>
                      <a:pt x="4978" y="4381"/>
                    </a:lnTo>
                    <a:lnTo>
                      <a:pt x="5272" y="3987"/>
                    </a:lnTo>
                    <a:lnTo>
                      <a:pt x="5822" y="3259"/>
                    </a:lnTo>
                    <a:lnTo>
                      <a:pt x="5121" y="3843"/>
                    </a:lnTo>
                    <a:lnTo>
                      <a:pt x="4763" y="4142"/>
                    </a:lnTo>
                    <a:lnTo>
                      <a:pt x="4678" y="2286"/>
                    </a:lnTo>
                    <a:lnTo>
                      <a:pt x="457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66" name="Google Shape;966;p33">
            <a:extLst>
              <a:ext uri="{FF2B5EF4-FFF2-40B4-BE49-F238E27FC236}">
                <a16:creationId xmlns:a16="http://schemas.microsoft.com/office/drawing/2014/main" id="{5B179E06-B631-7BCD-2640-A780BF839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281507" y="2504299"/>
            <a:ext cx="409513" cy="409491"/>
          </a:xfrm>
          <a:custGeom>
            <a:avLst/>
            <a:gdLst/>
            <a:ahLst/>
            <a:cxnLst/>
            <a:rect l="l" t="t" r="r" b="b"/>
            <a:pathLst>
              <a:path w="9145" h="9144" extrusionOk="0">
                <a:moveTo>
                  <a:pt x="4573" y="0"/>
                </a:moveTo>
                <a:lnTo>
                  <a:pt x="4467" y="2286"/>
                </a:lnTo>
                <a:lnTo>
                  <a:pt x="4381" y="4162"/>
                </a:lnTo>
                <a:lnTo>
                  <a:pt x="3994" y="3866"/>
                </a:lnTo>
                <a:lnTo>
                  <a:pt x="3271" y="3310"/>
                </a:lnTo>
                <a:lnTo>
                  <a:pt x="3848" y="4017"/>
                </a:lnTo>
                <a:lnTo>
                  <a:pt x="4147" y="4382"/>
                </a:lnTo>
                <a:lnTo>
                  <a:pt x="2286" y="4467"/>
                </a:lnTo>
                <a:lnTo>
                  <a:pt x="0" y="4572"/>
                </a:lnTo>
                <a:lnTo>
                  <a:pt x="2286" y="4677"/>
                </a:lnTo>
                <a:lnTo>
                  <a:pt x="4157" y="4763"/>
                </a:lnTo>
                <a:lnTo>
                  <a:pt x="3859" y="5142"/>
                </a:lnTo>
                <a:lnTo>
                  <a:pt x="3296" y="5859"/>
                </a:lnTo>
                <a:lnTo>
                  <a:pt x="4009" y="5289"/>
                </a:lnTo>
                <a:lnTo>
                  <a:pt x="4382" y="4991"/>
                </a:lnTo>
                <a:lnTo>
                  <a:pt x="4467" y="6858"/>
                </a:lnTo>
                <a:lnTo>
                  <a:pt x="4572" y="9144"/>
                </a:lnTo>
                <a:lnTo>
                  <a:pt x="4678" y="6858"/>
                </a:lnTo>
                <a:lnTo>
                  <a:pt x="4763" y="4984"/>
                </a:lnTo>
                <a:lnTo>
                  <a:pt x="5146" y="5282"/>
                </a:lnTo>
                <a:lnTo>
                  <a:pt x="5866" y="5842"/>
                </a:lnTo>
                <a:lnTo>
                  <a:pt x="5292" y="5132"/>
                </a:lnTo>
                <a:lnTo>
                  <a:pt x="4994" y="4762"/>
                </a:lnTo>
                <a:lnTo>
                  <a:pt x="6858" y="4677"/>
                </a:lnTo>
                <a:lnTo>
                  <a:pt x="9144" y="4572"/>
                </a:lnTo>
                <a:lnTo>
                  <a:pt x="6858" y="4467"/>
                </a:lnTo>
                <a:lnTo>
                  <a:pt x="4978" y="4381"/>
                </a:lnTo>
                <a:lnTo>
                  <a:pt x="5272" y="3987"/>
                </a:lnTo>
                <a:lnTo>
                  <a:pt x="5822" y="3259"/>
                </a:lnTo>
                <a:lnTo>
                  <a:pt x="5121" y="3843"/>
                </a:lnTo>
                <a:lnTo>
                  <a:pt x="4763" y="4142"/>
                </a:lnTo>
                <a:lnTo>
                  <a:pt x="4678" y="2286"/>
                </a:lnTo>
                <a:lnTo>
                  <a:pt x="457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2" descr="A light bulb with a yellow light.">
            <a:extLst>
              <a:ext uri="{FF2B5EF4-FFF2-40B4-BE49-F238E27FC236}">
                <a16:creationId xmlns:a16="http://schemas.microsoft.com/office/drawing/2014/main" id="{1DB256B3-0E74-112B-9D73-B2A03360D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368" y="1690483"/>
            <a:ext cx="1627632" cy="162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4" name="Google Shape;954;p33">
            <a:extLst>
              <a:ext uri="{FF2B5EF4-FFF2-40B4-BE49-F238E27FC236}">
                <a16:creationId xmlns:a16="http://schemas.microsoft.com/office/drawing/2014/main" id="{6F58E503-FADC-72C4-A098-FFD076DF1C4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1019" y="1758761"/>
            <a:ext cx="5946847" cy="7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fontAlgn="base"/>
            <a:r>
              <a:rPr lang="en-US" sz="2500" dirty="0"/>
              <a:t>Students will be able to analyze data to determine if a tool works </a:t>
            </a:r>
          </a:p>
          <a:p>
            <a:pPr marL="139700" indent="0" algn="l" fontAlgn="base">
              <a:buNone/>
            </a:pPr>
            <a:endParaRPr lang="en-US" sz="2500" dirty="0"/>
          </a:p>
          <a:p>
            <a:pPr algn="l" fontAlgn="base"/>
            <a:r>
              <a:rPr lang="en-US" sz="2500" dirty="0"/>
              <a:t>Students will be able to describe the trend in air quality over time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55" name="Google Shape;955;p33">
            <a:extLst>
              <a:ext uri="{FF2B5EF4-FFF2-40B4-BE49-F238E27FC236}">
                <a16:creationId xmlns:a16="http://schemas.microsoft.com/office/drawing/2014/main" id="{24A2A931-EB50-529C-662D-8D67728DC4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898448"/>
            <a:ext cx="7704000" cy="48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pen Sans Medium"/>
              </a:rPr>
              <a:t>Learning Objectives</a:t>
            </a:r>
            <a:endParaRPr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Open Sans Medium"/>
            </a:endParaRPr>
          </a:p>
        </p:txBody>
      </p:sp>
    </p:spTree>
    <p:extLst>
      <p:ext uri="{BB962C8B-B14F-4D97-AF65-F5344CB8AC3E}">
        <p14:creationId xmlns:p14="http://schemas.microsoft.com/office/powerpoint/2010/main" val="1202442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EBC7C36-2481-6457-32AF-BC27069E6F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fontAlgn="base">
              <a:buNone/>
            </a:pPr>
            <a:r>
              <a:rPr lang="en-US" sz="2500" dirty="0"/>
              <a:t>What does the air purifier do? </a:t>
            </a:r>
          </a:p>
          <a:p>
            <a:pPr marL="158750" indent="0" fontAlgn="base">
              <a:buNone/>
            </a:pPr>
            <a:endParaRPr lang="en-US" sz="2500" dirty="0"/>
          </a:p>
          <a:p>
            <a:pPr marL="158750" indent="0" fontAlgn="base">
              <a:buNone/>
            </a:pPr>
            <a:r>
              <a:rPr lang="en-US" sz="2500" dirty="0"/>
              <a:t>Can we tell if the air purifier is working? </a:t>
            </a:r>
          </a:p>
          <a:p>
            <a:pPr marL="158750" indent="0">
              <a:buNone/>
            </a:pPr>
            <a:endParaRPr lang="en-US" sz="25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83D4DA-8B49-C379-E94C-6736F214F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/>
              <a:t>Think-Pair-Share</a:t>
            </a:r>
          </a:p>
        </p:txBody>
      </p:sp>
    </p:spTree>
    <p:extLst>
      <p:ext uri="{BB962C8B-B14F-4D97-AF65-F5344CB8AC3E}">
        <p14:creationId xmlns:p14="http://schemas.microsoft.com/office/powerpoint/2010/main" val="695742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ncil with a rubber eraser&#10;&#10;AI-generated content may be incorrect.">
            <a:extLst>
              <a:ext uri="{FF2B5EF4-FFF2-40B4-BE49-F238E27FC236}">
                <a16:creationId xmlns:a16="http://schemas.microsoft.com/office/drawing/2014/main" id="{20BC510A-2265-0876-292A-538D10DAA1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4718481">
            <a:off x="2593391" y="2715128"/>
            <a:ext cx="2153087" cy="2090969"/>
          </a:xfrm>
          <a:prstGeom prst="rect">
            <a:avLst/>
          </a:prstGeom>
        </p:spPr>
      </p:pic>
      <p:pic>
        <p:nvPicPr>
          <p:cNvPr id="2" name="Picture 2" descr="An air monitor with two different measurements. On the left, indoor air quality is measured. There is a score of 12 and a person smiling with a green background. On the right, outdoor air quality is measured. There is a score of 215 and a person wearing a mask with a purple background. ">
            <a:extLst>
              <a:ext uri="{FF2B5EF4-FFF2-40B4-BE49-F238E27FC236}">
                <a16:creationId xmlns:a16="http://schemas.microsoft.com/office/drawing/2014/main" id="{2BCD3699-B4E6-AA1B-E7EE-373537A84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661" y="1816646"/>
            <a:ext cx="3285067" cy="1943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8C6B4F7-42E3-7C55-08AE-1E739812CA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4272" y="1573405"/>
            <a:ext cx="3407728" cy="2430450"/>
          </a:xfrm>
        </p:spPr>
        <p:txBody>
          <a:bodyPr/>
          <a:lstStyle/>
          <a:p>
            <a:pPr marL="158750" indent="0">
              <a:buNone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Write today’s date and the air quality index.</a:t>
            </a:r>
          </a:p>
          <a:p>
            <a:pPr marL="158750" indent="0">
              <a:buNone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58750" indent="0">
              <a:buNone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Draw a smiley or serious face.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ECFEBC8-3157-0F55-1993-2CA8DEEE6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950" y="845195"/>
            <a:ext cx="6938100" cy="588900"/>
          </a:xfrm>
        </p:spPr>
        <p:txBody>
          <a:bodyPr/>
          <a:lstStyle/>
          <a:p>
            <a:r>
              <a:rPr lang="en-US" sz="35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Collecting Data</a:t>
            </a:r>
          </a:p>
        </p:txBody>
      </p:sp>
    </p:spTree>
    <p:extLst>
      <p:ext uri="{BB962C8B-B14F-4D97-AF65-F5344CB8AC3E}">
        <p14:creationId xmlns:p14="http://schemas.microsoft.com/office/powerpoint/2010/main" val="2143917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8854088" y="4018375"/>
            <a:ext cx="121372" cy="128622"/>
          </a:xfrm>
          <a:custGeom>
            <a:avLst/>
            <a:gdLst/>
            <a:ahLst/>
            <a:cxnLst/>
            <a:rect l="l" t="t" r="r" b="b"/>
            <a:pathLst>
              <a:path w="2449" h="3011" extrusionOk="0">
                <a:moveTo>
                  <a:pt x="1225" y="0"/>
                </a:moveTo>
                <a:lnTo>
                  <a:pt x="1192" y="265"/>
                </a:lnTo>
                <a:cubicBezTo>
                  <a:pt x="1117" y="898"/>
                  <a:pt x="630" y="1404"/>
                  <a:pt x="1" y="1506"/>
                </a:cubicBezTo>
                <a:cubicBezTo>
                  <a:pt x="630" y="1607"/>
                  <a:pt x="1117" y="2112"/>
                  <a:pt x="1192" y="2746"/>
                </a:cubicBezTo>
                <a:lnTo>
                  <a:pt x="1225" y="3010"/>
                </a:lnTo>
                <a:lnTo>
                  <a:pt x="1257" y="2746"/>
                </a:lnTo>
                <a:cubicBezTo>
                  <a:pt x="1333" y="2112"/>
                  <a:pt x="1820" y="1607"/>
                  <a:pt x="2449" y="1506"/>
                </a:cubicBezTo>
                <a:cubicBezTo>
                  <a:pt x="1820" y="1404"/>
                  <a:pt x="1333" y="898"/>
                  <a:pt x="1257" y="265"/>
                </a:cubicBezTo>
                <a:lnTo>
                  <a:pt x="122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9" name="Google Shape;949;p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7429255" y="3695175"/>
            <a:ext cx="3271140" cy="1183292"/>
            <a:chOff x="-1328035" y="3695175"/>
            <a:chExt cx="3271140" cy="1183292"/>
          </a:xfrm>
        </p:grpSpPr>
        <p:sp>
          <p:nvSpPr>
            <p:cNvPr id="950" name="Google Shape;950;p3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-5400000" flipH="1">
              <a:off x="586994" y="3522357"/>
              <a:ext cx="1183292" cy="1528929"/>
            </a:xfrm>
            <a:custGeom>
              <a:avLst/>
              <a:gdLst/>
              <a:ahLst/>
              <a:cxnLst/>
              <a:rect l="l" t="t" r="r" b="b"/>
              <a:pathLst>
                <a:path w="19665" h="27598" fill="none" extrusionOk="0">
                  <a:moveTo>
                    <a:pt x="5184" y="1166"/>
                  </a:moveTo>
                  <a:cubicBezTo>
                    <a:pt x="2098" y="2825"/>
                    <a:pt x="1" y="6083"/>
                    <a:pt x="1" y="9832"/>
                  </a:cubicBezTo>
                  <a:lnTo>
                    <a:pt x="1" y="17766"/>
                  </a:lnTo>
                  <a:cubicBezTo>
                    <a:pt x="1" y="23196"/>
                    <a:pt x="4403" y="27598"/>
                    <a:pt x="9833" y="27598"/>
                  </a:cubicBezTo>
                  <a:lnTo>
                    <a:pt x="9833" y="27598"/>
                  </a:lnTo>
                  <a:cubicBezTo>
                    <a:pt x="15262" y="27598"/>
                    <a:pt x="19664" y="23196"/>
                    <a:pt x="19664" y="17766"/>
                  </a:cubicBezTo>
                  <a:lnTo>
                    <a:pt x="19664" y="9832"/>
                  </a:lnTo>
                  <a:cubicBezTo>
                    <a:pt x="19664" y="4401"/>
                    <a:pt x="15262" y="0"/>
                    <a:pt x="9833" y="0"/>
                  </a:cubicBezTo>
                  <a:lnTo>
                    <a:pt x="9833" y="0"/>
                  </a:lnTo>
                  <a:cubicBezTo>
                    <a:pt x="9074" y="0"/>
                    <a:pt x="8335" y="85"/>
                    <a:pt x="7626" y="248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-5400000" flipH="1">
              <a:off x="-429539" y="3633348"/>
              <a:ext cx="60" cy="1797052"/>
            </a:xfrm>
            <a:custGeom>
              <a:avLst/>
              <a:gdLst/>
              <a:ahLst/>
              <a:cxnLst/>
              <a:rect l="l" t="t" r="r" b="b"/>
              <a:pathLst>
                <a:path w="1" h="29865" fill="none" extrusionOk="0">
                  <a:moveTo>
                    <a:pt x="0" y="29865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2" name="Google Shape;952;p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7347400" y="3541219"/>
            <a:ext cx="587818" cy="587776"/>
          </a:xfrm>
          <a:custGeom>
            <a:avLst/>
            <a:gdLst/>
            <a:ahLst/>
            <a:cxnLst/>
            <a:rect l="l" t="t" r="r" b="b"/>
            <a:pathLst>
              <a:path w="9145" h="9144" extrusionOk="0">
                <a:moveTo>
                  <a:pt x="4573" y="0"/>
                </a:moveTo>
                <a:lnTo>
                  <a:pt x="4467" y="2286"/>
                </a:lnTo>
                <a:lnTo>
                  <a:pt x="4381" y="4162"/>
                </a:lnTo>
                <a:lnTo>
                  <a:pt x="3994" y="3866"/>
                </a:lnTo>
                <a:lnTo>
                  <a:pt x="3271" y="3310"/>
                </a:lnTo>
                <a:lnTo>
                  <a:pt x="3848" y="4017"/>
                </a:lnTo>
                <a:lnTo>
                  <a:pt x="4147" y="4382"/>
                </a:lnTo>
                <a:lnTo>
                  <a:pt x="2286" y="4467"/>
                </a:lnTo>
                <a:lnTo>
                  <a:pt x="0" y="4572"/>
                </a:lnTo>
                <a:lnTo>
                  <a:pt x="2286" y="4677"/>
                </a:lnTo>
                <a:lnTo>
                  <a:pt x="4157" y="4763"/>
                </a:lnTo>
                <a:lnTo>
                  <a:pt x="3859" y="5142"/>
                </a:lnTo>
                <a:lnTo>
                  <a:pt x="3296" y="5859"/>
                </a:lnTo>
                <a:lnTo>
                  <a:pt x="4009" y="5289"/>
                </a:lnTo>
                <a:lnTo>
                  <a:pt x="4382" y="4991"/>
                </a:lnTo>
                <a:lnTo>
                  <a:pt x="4467" y="6858"/>
                </a:lnTo>
                <a:lnTo>
                  <a:pt x="4572" y="9144"/>
                </a:lnTo>
                <a:lnTo>
                  <a:pt x="4678" y="6858"/>
                </a:lnTo>
                <a:lnTo>
                  <a:pt x="4763" y="4984"/>
                </a:lnTo>
                <a:lnTo>
                  <a:pt x="5146" y="5282"/>
                </a:lnTo>
                <a:lnTo>
                  <a:pt x="5866" y="5842"/>
                </a:lnTo>
                <a:lnTo>
                  <a:pt x="5292" y="5132"/>
                </a:lnTo>
                <a:lnTo>
                  <a:pt x="4994" y="4762"/>
                </a:lnTo>
                <a:lnTo>
                  <a:pt x="6858" y="4677"/>
                </a:lnTo>
                <a:lnTo>
                  <a:pt x="9144" y="4572"/>
                </a:lnTo>
                <a:lnTo>
                  <a:pt x="6858" y="4467"/>
                </a:lnTo>
                <a:lnTo>
                  <a:pt x="4978" y="4381"/>
                </a:lnTo>
                <a:lnTo>
                  <a:pt x="5272" y="3987"/>
                </a:lnTo>
                <a:lnTo>
                  <a:pt x="5822" y="3259"/>
                </a:lnTo>
                <a:lnTo>
                  <a:pt x="5121" y="3843"/>
                </a:lnTo>
                <a:lnTo>
                  <a:pt x="4763" y="4142"/>
                </a:lnTo>
                <a:lnTo>
                  <a:pt x="4678" y="2286"/>
                </a:lnTo>
                <a:lnTo>
                  <a:pt x="457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281507" y="2504299"/>
            <a:ext cx="409513" cy="409491"/>
          </a:xfrm>
          <a:custGeom>
            <a:avLst/>
            <a:gdLst/>
            <a:ahLst/>
            <a:cxnLst/>
            <a:rect l="l" t="t" r="r" b="b"/>
            <a:pathLst>
              <a:path w="9145" h="9144" extrusionOk="0">
                <a:moveTo>
                  <a:pt x="4573" y="0"/>
                </a:moveTo>
                <a:lnTo>
                  <a:pt x="4467" y="2286"/>
                </a:lnTo>
                <a:lnTo>
                  <a:pt x="4381" y="4162"/>
                </a:lnTo>
                <a:lnTo>
                  <a:pt x="3994" y="3866"/>
                </a:lnTo>
                <a:lnTo>
                  <a:pt x="3271" y="3310"/>
                </a:lnTo>
                <a:lnTo>
                  <a:pt x="3848" y="4017"/>
                </a:lnTo>
                <a:lnTo>
                  <a:pt x="4147" y="4382"/>
                </a:lnTo>
                <a:lnTo>
                  <a:pt x="2286" y="4467"/>
                </a:lnTo>
                <a:lnTo>
                  <a:pt x="0" y="4572"/>
                </a:lnTo>
                <a:lnTo>
                  <a:pt x="2286" y="4677"/>
                </a:lnTo>
                <a:lnTo>
                  <a:pt x="4157" y="4763"/>
                </a:lnTo>
                <a:lnTo>
                  <a:pt x="3859" y="5142"/>
                </a:lnTo>
                <a:lnTo>
                  <a:pt x="3296" y="5859"/>
                </a:lnTo>
                <a:lnTo>
                  <a:pt x="4009" y="5289"/>
                </a:lnTo>
                <a:lnTo>
                  <a:pt x="4382" y="4991"/>
                </a:lnTo>
                <a:lnTo>
                  <a:pt x="4467" y="6858"/>
                </a:lnTo>
                <a:lnTo>
                  <a:pt x="4572" y="9144"/>
                </a:lnTo>
                <a:lnTo>
                  <a:pt x="4678" y="6858"/>
                </a:lnTo>
                <a:lnTo>
                  <a:pt x="4763" y="4984"/>
                </a:lnTo>
                <a:lnTo>
                  <a:pt x="5146" y="5282"/>
                </a:lnTo>
                <a:lnTo>
                  <a:pt x="5866" y="5842"/>
                </a:lnTo>
                <a:lnTo>
                  <a:pt x="5292" y="5132"/>
                </a:lnTo>
                <a:lnTo>
                  <a:pt x="4994" y="4762"/>
                </a:lnTo>
                <a:lnTo>
                  <a:pt x="6858" y="4677"/>
                </a:lnTo>
                <a:lnTo>
                  <a:pt x="9144" y="4572"/>
                </a:lnTo>
                <a:lnTo>
                  <a:pt x="6858" y="4467"/>
                </a:lnTo>
                <a:lnTo>
                  <a:pt x="4978" y="4381"/>
                </a:lnTo>
                <a:lnTo>
                  <a:pt x="5272" y="3987"/>
                </a:lnTo>
                <a:lnTo>
                  <a:pt x="5822" y="3259"/>
                </a:lnTo>
                <a:lnTo>
                  <a:pt x="5121" y="3843"/>
                </a:lnTo>
                <a:lnTo>
                  <a:pt x="4763" y="4142"/>
                </a:lnTo>
                <a:lnTo>
                  <a:pt x="4678" y="2286"/>
                </a:lnTo>
                <a:lnTo>
                  <a:pt x="457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2" descr="A light bulb with a yellow light.">
            <a:extLst>
              <a:ext uri="{FF2B5EF4-FFF2-40B4-BE49-F238E27FC236}">
                <a16:creationId xmlns:a16="http://schemas.microsoft.com/office/drawing/2014/main" id="{5395A5DC-6564-1D3A-0173-1818EA124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790" y="1054997"/>
            <a:ext cx="1972522" cy="197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4" name="Google Shape;954;p33"/>
          <p:cNvSpPr txBox="1">
            <a:spLocks noGrp="1"/>
          </p:cNvSpPr>
          <p:nvPr>
            <p:ph type="body" idx="1"/>
          </p:nvPr>
        </p:nvSpPr>
        <p:spPr>
          <a:xfrm>
            <a:off x="486262" y="1670037"/>
            <a:ext cx="5535527" cy="7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fontAlgn="base"/>
            <a:r>
              <a:rPr lang="en-US" sz="2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Students will be able to ask questions, make observations, and analyze data to define a simple problem </a:t>
            </a:r>
          </a:p>
          <a:p>
            <a:pPr marL="139700" indent="0" algn="l" fontAlgn="base">
              <a:buNone/>
            </a:pPr>
            <a:endParaRPr lang="en-US" sz="2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 fontAlgn="base"/>
            <a:r>
              <a:rPr lang="en-US" sz="2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Students will be able to explain air quality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55" name="Google Shape;955;p33"/>
          <p:cNvSpPr txBox="1">
            <a:spLocks noGrp="1"/>
          </p:cNvSpPr>
          <p:nvPr>
            <p:ph type="title"/>
          </p:nvPr>
        </p:nvSpPr>
        <p:spPr>
          <a:xfrm>
            <a:off x="691020" y="905439"/>
            <a:ext cx="7704000" cy="48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pen Sans Medium"/>
              </a:rPr>
              <a:t>Learning Objectives</a:t>
            </a:r>
            <a:endParaRPr sz="35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Open Sans Medium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ncil with a rubber eraser&#10;&#10;AI-generated content may be incorrect.">
            <a:extLst>
              <a:ext uri="{FF2B5EF4-FFF2-40B4-BE49-F238E27FC236}">
                <a16:creationId xmlns:a16="http://schemas.microsoft.com/office/drawing/2014/main" id="{8A735F40-5BB5-EC9C-CB34-C400C2C4FF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3660000">
            <a:off x="5285639" y="2649587"/>
            <a:ext cx="2153087" cy="2090969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988A324-7A52-FBFA-FDF9-F8EB6C1B23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0750" y="1847850"/>
            <a:ext cx="6218912" cy="2220300"/>
          </a:xfrm>
        </p:spPr>
        <p:txBody>
          <a:bodyPr/>
          <a:lstStyle/>
          <a:p>
            <a:pPr marL="158750" indent="0">
              <a:buNone/>
            </a:pPr>
            <a:r>
              <a:rPr lang="en-US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Write a sentence about your data. </a:t>
            </a:r>
          </a:p>
          <a:p>
            <a:pPr marL="158750" indent="0">
              <a:buNone/>
            </a:pPr>
            <a:r>
              <a:rPr lang="en-US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Make sure to include evidence!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88D0D5F-C0B2-E0CB-21FA-36FC56070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950" y="1075350"/>
            <a:ext cx="6938100" cy="588900"/>
          </a:xfrm>
        </p:spPr>
        <p:txBody>
          <a:bodyPr/>
          <a:lstStyle/>
          <a:p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does the data tell us? </a:t>
            </a:r>
          </a:p>
        </p:txBody>
      </p:sp>
    </p:spTree>
    <p:extLst>
      <p:ext uri="{BB962C8B-B14F-4D97-AF65-F5344CB8AC3E}">
        <p14:creationId xmlns:p14="http://schemas.microsoft.com/office/powerpoint/2010/main" val="8423941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 pink ticket that says “exit ticket” on it. ">
            <a:extLst>
              <a:ext uri="{FF2B5EF4-FFF2-40B4-BE49-F238E27FC236}">
                <a16:creationId xmlns:a16="http://schemas.microsoft.com/office/drawing/2014/main" id="{5B6A6564-AB8B-0398-A473-52FA64F03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750" y="861702"/>
            <a:ext cx="1967992" cy="116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2BCC2CB-D0FC-6DAA-8FD4-A12706FBF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0750" y="2320732"/>
            <a:ext cx="6650450" cy="2220300"/>
          </a:xfrm>
        </p:spPr>
        <p:txBody>
          <a:bodyPr/>
          <a:lstStyle/>
          <a:p>
            <a:pPr marL="158750" indent="0" fontAlgn="base">
              <a:buNone/>
            </a:pPr>
            <a:r>
              <a:rPr lang="en-US" sz="3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Who would want to know about your results? 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52015F-32DA-76C0-4788-0DAAE5630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5900" y="1151745"/>
            <a:ext cx="6938100" cy="588900"/>
          </a:xfrm>
        </p:spPr>
        <p:txBody>
          <a:bodyPr/>
          <a:lstStyle/>
          <a:p>
            <a:r>
              <a:rPr lang="en-US" sz="45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Exit Ticket </a:t>
            </a:r>
          </a:p>
        </p:txBody>
      </p:sp>
    </p:spTree>
    <p:extLst>
      <p:ext uri="{BB962C8B-B14F-4D97-AF65-F5344CB8AC3E}">
        <p14:creationId xmlns:p14="http://schemas.microsoft.com/office/powerpoint/2010/main" val="18378351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8">
          <a:extLst>
            <a:ext uri="{FF2B5EF4-FFF2-40B4-BE49-F238E27FC236}">
              <a16:creationId xmlns:a16="http://schemas.microsoft.com/office/drawing/2014/main" id="{B3A5B893-78E2-B0D2-507D-66DCB81FC4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CA59B98-294F-FB4F-226F-E456A847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404235" y="3541219"/>
            <a:ext cx="3352995" cy="1337248"/>
            <a:chOff x="-1404235" y="3541219"/>
            <a:chExt cx="3352995" cy="1337248"/>
          </a:xfrm>
        </p:grpSpPr>
        <p:sp>
          <p:nvSpPr>
            <p:cNvPr id="881" name="Google Shape;881;p30">
              <a:extLst>
                <a:ext uri="{FF2B5EF4-FFF2-40B4-BE49-F238E27FC236}">
                  <a16:creationId xmlns:a16="http://schemas.microsoft.com/office/drawing/2014/main" id="{5E2FC66F-77A1-597E-F5B7-375B34BB495D}"/>
                </a:ext>
              </a:extLst>
            </p:cNvPr>
            <p:cNvSpPr/>
            <p:nvPr/>
          </p:nvSpPr>
          <p:spPr>
            <a:xfrm rot="16200000" flipH="1">
              <a:off x="320700" y="4018375"/>
              <a:ext cx="121372" cy="128622"/>
            </a:xfrm>
            <a:custGeom>
              <a:avLst/>
              <a:gdLst/>
              <a:ahLst/>
              <a:cxnLst/>
              <a:rect l="l" t="t" r="r" b="b"/>
              <a:pathLst>
                <a:path w="2449" h="3011" extrusionOk="0">
                  <a:moveTo>
                    <a:pt x="1225" y="0"/>
                  </a:moveTo>
                  <a:lnTo>
                    <a:pt x="1192" y="265"/>
                  </a:lnTo>
                  <a:cubicBezTo>
                    <a:pt x="1117" y="898"/>
                    <a:pt x="630" y="1404"/>
                    <a:pt x="1" y="1506"/>
                  </a:cubicBezTo>
                  <a:cubicBezTo>
                    <a:pt x="630" y="1607"/>
                    <a:pt x="1117" y="2112"/>
                    <a:pt x="1192" y="2746"/>
                  </a:cubicBezTo>
                  <a:lnTo>
                    <a:pt x="1225" y="3010"/>
                  </a:lnTo>
                  <a:lnTo>
                    <a:pt x="1257" y="2746"/>
                  </a:lnTo>
                  <a:cubicBezTo>
                    <a:pt x="1333" y="2112"/>
                    <a:pt x="1820" y="1607"/>
                    <a:pt x="2449" y="1506"/>
                  </a:cubicBezTo>
                  <a:cubicBezTo>
                    <a:pt x="1820" y="1404"/>
                    <a:pt x="1333" y="898"/>
                    <a:pt x="1257" y="265"/>
                  </a:cubicBezTo>
                  <a:lnTo>
                    <a:pt x="12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82" name="Google Shape;882;p30">
              <a:extLst>
                <a:ext uri="{FF2B5EF4-FFF2-40B4-BE49-F238E27FC236}">
                  <a16:creationId xmlns:a16="http://schemas.microsoft.com/office/drawing/2014/main" id="{A26DE869-8BF1-B839-57D0-37C42241A79C}"/>
                </a:ext>
              </a:extLst>
            </p:cNvPr>
            <p:cNvGrpSpPr/>
            <p:nvPr/>
          </p:nvGrpSpPr>
          <p:grpSpPr>
            <a:xfrm>
              <a:off x="-1404235" y="3695175"/>
              <a:ext cx="3271140" cy="1183292"/>
              <a:chOff x="-1328035" y="3695175"/>
              <a:chExt cx="3271140" cy="1183292"/>
            </a:xfrm>
          </p:grpSpPr>
          <p:sp>
            <p:nvSpPr>
              <p:cNvPr id="883" name="Google Shape;883;p30">
                <a:extLst>
                  <a:ext uri="{FF2B5EF4-FFF2-40B4-BE49-F238E27FC236}">
                    <a16:creationId xmlns:a16="http://schemas.microsoft.com/office/drawing/2014/main" id="{39B79CC9-2486-0B12-B9F3-5E113DD04B6C}"/>
                  </a:ext>
                </a:extLst>
              </p:cNvPr>
              <p:cNvSpPr/>
              <p:nvPr/>
            </p:nvSpPr>
            <p:spPr>
              <a:xfrm rot="-5400000" flipH="1">
                <a:off x="586994" y="3522357"/>
                <a:ext cx="1183292" cy="1528929"/>
              </a:xfrm>
              <a:custGeom>
                <a:avLst/>
                <a:gdLst/>
                <a:ahLst/>
                <a:cxnLst/>
                <a:rect l="l" t="t" r="r" b="b"/>
                <a:pathLst>
                  <a:path w="19665" h="27598" fill="none" extrusionOk="0">
                    <a:moveTo>
                      <a:pt x="5184" y="1166"/>
                    </a:moveTo>
                    <a:cubicBezTo>
                      <a:pt x="2098" y="2825"/>
                      <a:pt x="1" y="6083"/>
                      <a:pt x="1" y="9832"/>
                    </a:cubicBezTo>
                    <a:lnTo>
                      <a:pt x="1" y="17766"/>
                    </a:lnTo>
                    <a:cubicBezTo>
                      <a:pt x="1" y="23196"/>
                      <a:pt x="4403" y="27598"/>
                      <a:pt x="9833" y="27598"/>
                    </a:cubicBezTo>
                    <a:lnTo>
                      <a:pt x="9833" y="27598"/>
                    </a:lnTo>
                    <a:cubicBezTo>
                      <a:pt x="15262" y="27598"/>
                      <a:pt x="19664" y="23196"/>
                      <a:pt x="19664" y="17766"/>
                    </a:cubicBezTo>
                    <a:lnTo>
                      <a:pt x="19664" y="9832"/>
                    </a:lnTo>
                    <a:cubicBezTo>
                      <a:pt x="19664" y="4401"/>
                      <a:pt x="15262" y="0"/>
                      <a:pt x="9833" y="0"/>
                    </a:cubicBezTo>
                    <a:lnTo>
                      <a:pt x="9833" y="0"/>
                    </a:lnTo>
                    <a:cubicBezTo>
                      <a:pt x="9074" y="0"/>
                      <a:pt x="8335" y="85"/>
                      <a:pt x="7626" y="248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03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30">
                <a:extLst>
                  <a:ext uri="{FF2B5EF4-FFF2-40B4-BE49-F238E27FC236}">
                    <a16:creationId xmlns:a16="http://schemas.microsoft.com/office/drawing/2014/main" id="{06FBA897-104C-112B-C7DA-841E2027E51D}"/>
                  </a:ext>
                </a:extLst>
              </p:cNvPr>
              <p:cNvSpPr/>
              <p:nvPr/>
            </p:nvSpPr>
            <p:spPr>
              <a:xfrm rot="-5400000" flipH="1">
                <a:off x="-429539" y="3633348"/>
                <a:ext cx="60" cy="1797052"/>
              </a:xfrm>
              <a:custGeom>
                <a:avLst/>
                <a:gdLst/>
                <a:ahLst/>
                <a:cxnLst/>
                <a:rect l="l" t="t" r="r" b="b"/>
                <a:pathLst>
                  <a:path w="1" h="29865" fill="none" extrusionOk="0">
                    <a:moveTo>
                      <a:pt x="0" y="29865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03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85" name="Google Shape;885;p30">
              <a:extLst>
                <a:ext uri="{FF2B5EF4-FFF2-40B4-BE49-F238E27FC236}">
                  <a16:creationId xmlns:a16="http://schemas.microsoft.com/office/drawing/2014/main" id="{06B1AA9F-FC8F-A776-C832-FA74C7B04D87}"/>
                </a:ext>
              </a:extLst>
            </p:cNvPr>
            <p:cNvSpPr/>
            <p:nvPr/>
          </p:nvSpPr>
          <p:spPr>
            <a:xfrm>
              <a:off x="1360942" y="3541219"/>
              <a:ext cx="587818" cy="587776"/>
            </a:xfrm>
            <a:custGeom>
              <a:avLst/>
              <a:gdLst/>
              <a:ahLst/>
              <a:cxnLst/>
              <a:rect l="l" t="t" r="r" b="b"/>
              <a:pathLst>
                <a:path w="9145" h="9144" extrusionOk="0">
                  <a:moveTo>
                    <a:pt x="4573" y="0"/>
                  </a:moveTo>
                  <a:lnTo>
                    <a:pt x="4467" y="2286"/>
                  </a:lnTo>
                  <a:lnTo>
                    <a:pt x="4381" y="4162"/>
                  </a:lnTo>
                  <a:lnTo>
                    <a:pt x="3994" y="3866"/>
                  </a:lnTo>
                  <a:lnTo>
                    <a:pt x="3271" y="3310"/>
                  </a:lnTo>
                  <a:lnTo>
                    <a:pt x="3848" y="4017"/>
                  </a:lnTo>
                  <a:lnTo>
                    <a:pt x="4147" y="4382"/>
                  </a:lnTo>
                  <a:lnTo>
                    <a:pt x="2286" y="4467"/>
                  </a:lnTo>
                  <a:lnTo>
                    <a:pt x="0" y="4572"/>
                  </a:lnTo>
                  <a:lnTo>
                    <a:pt x="2286" y="4677"/>
                  </a:lnTo>
                  <a:lnTo>
                    <a:pt x="4157" y="4763"/>
                  </a:lnTo>
                  <a:lnTo>
                    <a:pt x="3859" y="5142"/>
                  </a:lnTo>
                  <a:lnTo>
                    <a:pt x="3296" y="5859"/>
                  </a:lnTo>
                  <a:lnTo>
                    <a:pt x="4009" y="5289"/>
                  </a:lnTo>
                  <a:lnTo>
                    <a:pt x="4382" y="4991"/>
                  </a:lnTo>
                  <a:lnTo>
                    <a:pt x="4467" y="6858"/>
                  </a:lnTo>
                  <a:lnTo>
                    <a:pt x="4572" y="9144"/>
                  </a:lnTo>
                  <a:lnTo>
                    <a:pt x="4678" y="6858"/>
                  </a:lnTo>
                  <a:lnTo>
                    <a:pt x="4763" y="4984"/>
                  </a:lnTo>
                  <a:lnTo>
                    <a:pt x="5146" y="5282"/>
                  </a:lnTo>
                  <a:lnTo>
                    <a:pt x="5866" y="5842"/>
                  </a:lnTo>
                  <a:lnTo>
                    <a:pt x="5292" y="5132"/>
                  </a:lnTo>
                  <a:lnTo>
                    <a:pt x="4994" y="4762"/>
                  </a:lnTo>
                  <a:lnTo>
                    <a:pt x="6858" y="4677"/>
                  </a:lnTo>
                  <a:lnTo>
                    <a:pt x="9144" y="4572"/>
                  </a:lnTo>
                  <a:lnTo>
                    <a:pt x="6858" y="4467"/>
                  </a:lnTo>
                  <a:lnTo>
                    <a:pt x="4978" y="4381"/>
                  </a:lnTo>
                  <a:lnTo>
                    <a:pt x="5272" y="3987"/>
                  </a:lnTo>
                  <a:lnTo>
                    <a:pt x="5822" y="3259"/>
                  </a:lnTo>
                  <a:lnTo>
                    <a:pt x="5121" y="3843"/>
                  </a:lnTo>
                  <a:lnTo>
                    <a:pt x="4763" y="4142"/>
                  </a:lnTo>
                  <a:lnTo>
                    <a:pt x="4678" y="2286"/>
                  </a:lnTo>
                  <a:lnTo>
                    <a:pt x="45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6" name="Google Shape;886;p30">
            <a:extLst>
              <a:ext uri="{FF2B5EF4-FFF2-40B4-BE49-F238E27FC236}">
                <a16:creationId xmlns:a16="http://schemas.microsoft.com/office/drawing/2014/main" id="{65994C3A-329C-9C83-DE9A-8537FC58D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637300" y="2873943"/>
            <a:ext cx="3869400" cy="197149"/>
            <a:chOff x="2637300" y="3184869"/>
            <a:chExt cx="3869400" cy="197149"/>
          </a:xfrm>
        </p:grpSpPr>
        <p:cxnSp>
          <p:nvCxnSpPr>
            <p:cNvPr id="887" name="Google Shape;887;p30">
              <a:extLst>
                <a:ext uri="{FF2B5EF4-FFF2-40B4-BE49-F238E27FC236}">
                  <a16:creationId xmlns:a16="http://schemas.microsoft.com/office/drawing/2014/main" id="{62AF5950-A6D0-9277-5772-195EE477E417}"/>
                </a:ext>
              </a:extLst>
            </p:cNvPr>
            <p:cNvCxnSpPr/>
            <p:nvPr/>
          </p:nvCxnSpPr>
          <p:spPr>
            <a:xfrm>
              <a:off x="2637300" y="3289650"/>
              <a:ext cx="1682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888" name="Google Shape;888;p30">
              <a:extLst>
                <a:ext uri="{FF2B5EF4-FFF2-40B4-BE49-F238E27FC236}">
                  <a16:creationId xmlns:a16="http://schemas.microsoft.com/office/drawing/2014/main" id="{008B9E22-E995-1F8B-19B1-AC359D2B1734}"/>
                </a:ext>
              </a:extLst>
            </p:cNvPr>
            <p:cNvGrpSpPr/>
            <p:nvPr/>
          </p:nvGrpSpPr>
          <p:grpSpPr>
            <a:xfrm>
              <a:off x="4473430" y="3184869"/>
              <a:ext cx="197149" cy="197149"/>
              <a:chOff x="5219175" y="1126200"/>
              <a:chExt cx="54150" cy="54150"/>
            </a:xfrm>
          </p:grpSpPr>
          <p:sp>
            <p:nvSpPr>
              <p:cNvPr id="889" name="Google Shape;889;p30">
                <a:extLst>
                  <a:ext uri="{FF2B5EF4-FFF2-40B4-BE49-F238E27FC236}">
                    <a16:creationId xmlns:a16="http://schemas.microsoft.com/office/drawing/2014/main" id="{94E12089-1AB3-0682-25EB-214984E3C37A}"/>
                  </a:ext>
                </a:extLst>
              </p:cNvPr>
              <p:cNvSpPr/>
              <p:nvPr/>
            </p:nvSpPr>
            <p:spPr>
              <a:xfrm>
                <a:off x="5246250" y="1126200"/>
                <a:ext cx="25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723" fill="none" extrusionOk="0">
                    <a:moveTo>
                      <a:pt x="0" y="1"/>
                    </a:moveTo>
                    <a:lnTo>
                      <a:pt x="0" y="722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03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30">
                <a:extLst>
                  <a:ext uri="{FF2B5EF4-FFF2-40B4-BE49-F238E27FC236}">
                    <a16:creationId xmlns:a16="http://schemas.microsoft.com/office/drawing/2014/main" id="{48E69FE3-938C-F1DA-641E-37F1219C3F14}"/>
                  </a:ext>
                </a:extLst>
              </p:cNvPr>
              <p:cNvSpPr/>
              <p:nvPr/>
            </p:nvSpPr>
            <p:spPr>
              <a:xfrm>
                <a:off x="5246250" y="1162275"/>
                <a:ext cx="25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723" fill="none" extrusionOk="0">
                    <a:moveTo>
                      <a:pt x="0" y="1"/>
                    </a:moveTo>
                    <a:lnTo>
                      <a:pt x="0" y="723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03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30">
                <a:extLst>
                  <a:ext uri="{FF2B5EF4-FFF2-40B4-BE49-F238E27FC236}">
                    <a16:creationId xmlns:a16="http://schemas.microsoft.com/office/drawing/2014/main" id="{583D113C-D9B0-84DA-A8B7-0A3DED3AAA9D}"/>
                  </a:ext>
                </a:extLst>
              </p:cNvPr>
              <p:cNvSpPr/>
              <p:nvPr/>
            </p:nvSpPr>
            <p:spPr>
              <a:xfrm>
                <a:off x="5255250" y="1153275"/>
                <a:ext cx="180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723" h="1" fill="none" extrusionOk="0">
                    <a:moveTo>
                      <a:pt x="722" y="1"/>
                    </a:moveTo>
                    <a:lnTo>
                      <a:pt x="1" y="1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03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30">
                <a:extLst>
                  <a:ext uri="{FF2B5EF4-FFF2-40B4-BE49-F238E27FC236}">
                    <a16:creationId xmlns:a16="http://schemas.microsoft.com/office/drawing/2014/main" id="{CF30A3E6-8E63-D9FA-00E5-F934E5399FEC}"/>
                  </a:ext>
                </a:extLst>
              </p:cNvPr>
              <p:cNvSpPr/>
              <p:nvPr/>
            </p:nvSpPr>
            <p:spPr>
              <a:xfrm>
                <a:off x="5219175" y="1153275"/>
                <a:ext cx="180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723" h="1" fill="none" extrusionOk="0">
                    <a:moveTo>
                      <a:pt x="722" y="1"/>
                    </a:moveTo>
                    <a:lnTo>
                      <a:pt x="1" y="1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03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893" name="Google Shape;893;p30">
              <a:extLst>
                <a:ext uri="{FF2B5EF4-FFF2-40B4-BE49-F238E27FC236}">
                  <a16:creationId xmlns:a16="http://schemas.microsoft.com/office/drawing/2014/main" id="{4686ED6D-0CB6-C83A-F2D2-0B93A9141682}"/>
                </a:ext>
              </a:extLst>
            </p:cNvPr>
            <p:cNvCxnSpPr/>
            <p:nvPr/>
          </p:nvCxnSpPr>
          <p:spPr>
            <a:xfrm>
              <a:off x="4824300" y="3289650"/>
              <a:ext cx="1682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4CA88DC-004C-B5BE-4798-F4606DCEC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890713" y="1689085"/>
            <a:ext cx="1073516" cy="1224705"/>
            <a:chOff x="7890713" y="1689085"/>
            <a:chExt cx="1073516" cy="1224705"/>
          </a:xfrm>
        </p:grpSpPr>
        <p:sp>
          <p:nvSpPr>
            <p:cNvPr id="894" name="Google Shape;894;p30">
              <a:extLst>
                <a:ext uri="{FF2B5EF4-FFF2-40B4-BE49-F238E27FC236}">
                  <a16:creationId xmlns:a16="http://schemas.microsoft.com/office/drawing/2014/main" id="{67A1DDF0-B8D1-1B0D-47FD-9111CD34A3B4}"/>
                </a:ext>
              </a:extLst>
            </p:cNvPr>
            <p:cNvSpPr/>
            <p:nvPr/>
          </p:nvSpPr>
          <p:spPr>
            <a:xfrm rot="10800000">
              <a:off x="7890713" y="1689085"/>
              <a:ext cx="1073516" cy="1073473"/>
            </a:xfrm>
            <a:custGeom>
              <a:avLst/>
              <a:gdLst/>
              <a:ahLst/>
              <a:cxnLst/>
              <a:rect l="l" t="t" r="r" b="b"/>
              <a:pathLst>
                <a:path w="25478" h="25477" fill="none" extrusionOk="0">
                  <a:moveTo>
                    <a:pt x="21746" y="3731"/>
                  </a:moveTo>
                  <a:cubicBezTo>
                    <a:pt x="24135" y="6120"/>
                    <a:pt x="25477" y="9361"/>
                    <a:pt x="25477" y="12739"/>
                  </a:cubicBezTo>
                  <a:cubicBezTo>
                    <a:pt x="25477" y="16117"/>
                    <a:pt x="24135" y="19357"/>
                    <a:pt x="21746" y="21746"/>
                  </a:cubicBezTo>
                  <a:cubicBezTo>
                    <a:pt x="19358" y="24135"/>
                    <a:pt x="16117" y="25477"/>
                    <a:pt x="12739" y="25477"/>
                  </a:cubicBezTo>
                  <a:cubicBezTo>
                    <a:pt x="9360" y="25477"/>
                    <a:pt x="6120" y="24135"/>
                    <a:pt x="3732" y="21746"/>
                  </a:cubicBezTo>
                  <a:cubicBezTo>
                    <a:pt x="1343" y="19357"/>
                    <a:pt x="0" y="16117"/>
                    <a:pt x="0" y="12739"/>
                  </a:cubicBezTo>
                  <a:cubicBezTo>
                    <a:pt x="0" y="9361"/>
                    <a:pt x="1343" y="6120"/>
                    <a:pt x="3732" y="3731"/>
                  </a:cubicBezTo>
                  <a:cubicBezTo>
                    <a:pt x="6120" y="1342"/>
                    <a:pt x="9360" y="1"/>
                    <a:pt x="12739" y="1"/>
                  </a:cubicBezTo>
                  <a:cubicBezTo>
                    <a:pt x="16117" y="1"/>
                    <a:pt x="19358" y="1342"/>
                    <a:pt x="21746" y="373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10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0">
              <a:extLst>
                <a:ext uri="{FF2B5EF4-FFF2-40B4-BE49-F238E27FC236}">
                  <a16:creationId xmlns:a16="http://schemas.microsoft.com/office/drawing/2014/main" id="{C05A70AA-2837-A4F1-59F9-ACB8F2459D43}"/>
                </a:ext>
              </a:extLst>
            </p:cNvPr>
            <p:cNvSpPr/>
            <p:nvPr/>
          </p:nvSpPr>
          <p:spPr>
            <a:xfrm>
              <a:off x="8452740" y="2504299"/>
              <a:ext cx="409513" cy="409491"/>
            </a:xfrm>
            <a:custGeom>
              <a:avLst/>
              <a:gdLst/>
              <a:ahLst/>
              <a:cxnLst/>
              <a:rect l="l" t="t" r="r" b="b"/>
              <a:pathLst>
                <a:path w="9145" h="9144" extrusionOk="0">
                  <a:moveTo>
                    <a:pt x="4573" y="0"/>
                  </a:moveTo>
                  <a:lnTo>
                    <a:pt x="4467" y="2286"/>
                  </a:lnTo>
                  <a:lnTo>
                    <a:pt x="4381" y="4162"/>
                  </a:lnTo>
                  <a:lnTo>
                    <a:pt x="3994" y="3866"/>
                  </a:lnTo>
                  <a:lnTo>
                    <a:pt x="3271" y="3310"/>
                  </a:lnTo>
                  <a:lnTo>
                    <a:pt x="3848" y="4017"/>
                  </a:lnTo>
                  <a:lnTo>
                    <a:pt x="4147" y="4382"/>
                  </a:lnTo>
                  <a:lnTo>
                    <a:pt x="2286" y="4467"/>
                  </a:lnTo>
                  <a:lnTo>
                    <a:pt x="0" y="4572"/>
                  </a:lnTo>
                  <a:lnTo>
                    <a:pt x="2286" y="4677"/>
                  </a:lnTo>
                  <a:lnTo>
                    <a:pt x="4157" y="4763"/>
                  </a:lnTo>
                  <a:lnTo>
                    <a:pt x="3859" y="5142"/>
                  </a:lnTo>
                  <a:lnTo>
                    <a:pt x="3296" y="5859"/>
                  </a:lnTo>
                  <a:lnTo>
                    <a:pt x="4009" y="5289"/>
                  </a:lnTo>
                  <a:lnTo>
                    <a:pt x="4382" y="4991"/>
                  </a:lnTo>
                  <a:lnTo>
                    <a:pt x="4467" y="6858"/>
                  </a:lnTo>
                  <a:lnTo>
                    <a:pt x="4572" y="9144"/>
                  </a:lnTo>
                  <a:lnTo>
                    <a:pt x="4678" y="6858"/>
                  </a:lnTo>
                  <a:lnTo>
                    <a:pt x="4763" y="4984"/>
                  </a:lnTo>
                  <a:lnTo>
                    <a:pt x="5146" y="5282"/>
                  </a:lnTo>
                  <a:lnTo>
                    <a:pt x="5866" y="5842"/>
                  </a:lnTo>
                  <a:lnTo>
                    <a:pt x="5292" y="5132"/>
                  </a:lnTo>
                  <a:lnTo>
                    <a:pt x="4994" y="4762"/>
                  </a:lnTo>
                  <a:lnTo>
                    <a:pt x="6858" y="4677"/>
                  </a:lnTo>
                  <a:lnTo>
                    <a:pt x="9144" y="4572"/>
                  </a:lnTo>
                  <a:lnTo>
                    <a:pt x="6858" y="4467"/>
                  </a:lnTo>
                  <a:lnTo>
                    <a:pt x="4978" y="4381"/>
                  </a:lnTo>
                  <a:lnTo>
                    <a:pt x="5272" y="3987"/>
                  </a:lnTo>
                  <a:lnTo>
                    <a:pt x="5822" y="3259"/>
                  </a:lnTo>
                  <a:lnTo>
                    <a:pt x="5121" y="3843"/>
                  </a:lnTo>
                  <a:lnTo>
                    <a:pt x="4763" y="4142"/>
                  </a:lnTo>
                  <a:lnTo>
                    <a:pt x="4678" y="2286"/>
                  </a:lnTo>
                  <a:lnTo>
                    <a:pt x="45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0" name="Google Shape;880;p30">
            <a:extLst>
              <a:ext uri="{FF2B5EF4-FFF2-40B4-BE49-F238E27FC236}">
                <a16:creationId xmlns:a16="http://schemas.microsoft.com/office/drawing/2014/main" id="{E88DD87E-A2DF-FAB2-C5FA-619C46CF807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392500" y="3227062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Lesson 4</a:t>
            </a:r>
          </a:p>
        </p:txBody>
      </p:sp>
      <p:sp>
        <p:nvSpPr>
          <p:cNvPr id="879" name="Google Shape;879;p30">
            <a:extLst>
              <a:ext uri="{FF2B5EF4-FFF2-40B4-BE49-F238E27FC236}">
                <a16:creationId xmlns:a16="http://schemas.microsoft.com/office/drawing/2014/main" id="{13047DA1-E372-3AE2-7F02-382E2665C11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95700" y="2019300"/>
            <a:ext cx="5952600" cy="13627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pen Sans ExtraBold"/>
              </a:rPr>
              <a:t>Sharing Results</a:t>
            </a:r>
            <a:endParaRPr sz="45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Open Sans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42635708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7">
          <a:extLst>
            <a:ext uri="{FF2B5EF4-FFF2-40B4-BE49-F238E27FC236}">
              <a16:creationId xmlns:a16="http://schemas.microsoft.com/office/drawing/2014/main" id="{D6DFDFDC-FC90-B5E9-092D-69571A4B59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D5A32DF-462C-7C32-3064-BE3F578577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347400" y="3541219"/>
            <a:ext cx="3352995" cy="1337248"/>
            <a:chOff x="7347400" y="3541219"/>
            <a:chExt cx="3352995" cy="1337248"/>
          </a:xfrm>
        </p:grpSpPr>
        <p:sp>
          <p:nvSpPr>
            <p:cNvPr id="948" name="Google Shape;948;p33">
              <a:extLst>
                <a:ext uri="{FF2B5EF4-FFF2-40B4-BE49-F238E27FC236}">
                  <a16:creationId xmlns:a16="http://schemas.microsoft.com/office/drawing/2014/main" id="{42DF8777-603A-7D7C-3D25-B0FCBFE17653}"/>
                </a:ext>
              </a:extLst>
            </p:cNvPr>
            <p:cNvSpPr/>
            <p:nvPr/>
          </p:nvSpPr>
          <p:spPr>
            <a:xfrm rot="5400000">
              <a:off x="8854088" y="4018375"/>
              <a:ext cx="121372" cy="128622"/>
            </a:xfrm>
            <a:custGeom>
              <a:avLst/>
              <a:gdLst/>
              <a:ahLst/>
              <a:cxnLst/>
              <a:rect l="l" t="t" r="r" b="b"/>
              <a:pathLst>
                <a:path w="2449" h="3011" extrusionOk="0">
                  <a:moveTo>
                    <a:pt x="1225" y="0"/>
                  </a:moveTo>
                  <a:lnTo>
                    <a:pt x="1192" y="265"/>
                  </a:lnTo>
                  <a:cubicBezTo>
                    <a:pt x="1117" y="898"/>
                    <a:pt x="630" y="1404"/>
                    <a:pt x="1" y="1506"/>
                  </a:cubicBezTo>
                  <a:cubicBezTo>
                    <a:pt x="630" y="1607"/>
                    <a:pt x="1117" y="2112"/>
                    <a:pt x="1192" y="2746"/>
                  </a:cubicBezTo>
                  <a:lnTo>
                    <a:pt x="1225" y="3010"/>
                  </a:lnTo>
                  <a:lnTo>
                    <a:pt x="1257" y="2746"/>
                  </a:lnTo>
                  <a:cubicBezTo>
                    <a:pt x="1333" y="2112"/>
                    <a:pt x="1820" y="1607"/>
                    <a:pt x="2449" y="1506"/>
                  </a:cubicBezTo>
                  <a:cubicBezTo>
                    <a:pt x="1820" y="1404"/>
                    <a:pt x="1333" y="898"/>
                    <a:pt x="1257" y="265"/>
                  </a:cubicBezTo>
                  <a:lnTo>
                    <a:pt x="12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49" name="Google Shape;949;p33">
              <a:extLst>
                <a:ext uri="{FF2B5EF4-FFF2-40B4-BE49-F238E27FC236}">
                  <a16:creationId xmlns:a16="http://schemas.microsoft.com/office/drawing/2014/main" id="{FB8A9A6E-54B8-5A17-8C46-E0E8412B368C}"/>
                </a:ext>
              </a:extLst>
            </p:cNvPr>
            <p:cNvGrpSpPr/>
            <p:nvPr/>
          </p:nvGrpSpPr>
          <p:grpSpPr>
            <a:xfrm flipH="1">
              <a:off x="7429255" y="3695175"/>
              <a:ext cx="3271140" cy="1183292"/>
              <a:chOff x="-1328035" y="3695175"/>
              <a:chExt cx="3271140" cy="1183292"/>
            </a:xfrm>
          </p:grpSpPr>
          <p:sp>
            <p:nvSpPr>
              <p:cNvPr id="950" name="Google Shape;950;p33">
                <a:extLst>
                  <a:ext uri="{FF2B5EF4-FFF2-40B4-BE49-F238E27FC236}">
                    <a16:creationId xmlns:a16="http://schemas.microsoft.com/office/drawing/2014/main" id="{2D5DE9A1-8C99-0B17-8F4D-5BB1C264D08E}"/>
                  </a:ext>
                </a:extLst>
              </p:cNvPr>
              <p:cNvSpPr/>
              <p:nvPr/>
            </p:nvSpPr>
            <p:spPr>
              <a:xfrm rot="-5400000" flipH="1">
                <a:off x="586994" y="3522357"/>
                <a:ext cx="1183292" cy="1528929"/>
              </a:xfrm>
              <a:custGeom>
                <a:avLst/>
                <a:gdLst/>
                <a:ahLst/>
                <a:cxnLst/>
                <a:rect l="l" t="t" r="r" b="b"/>
                <a:pathLst>
                  <a:path w="19665" h="27598" fill="none" extrusionOk="0">
                    <a:moveTo>
                      <a:pt x="5184" y="1166"/>
                    </a:moveTo>
                    <a:cubicBezTo>
                      <a:pt x="2098" y="2825"/>
                      <a:pt x="1" y="6083"/>
                      <a:pt x="1" y="9832"/>
                    </a:cubicBezTo>
                    <a:lnTo>
                      <a:pt x="1" y="17766"/>
                    </a:lnTo>
                    <a:cubicBezTo>
                      <a:pt x="1" y="23196"/>
                      <a:pt x="4403" y="27598"/>
                      <a:pt x="9833" y="27598"/>
                    </a:cubicBezTo>
                    <a:lnTo>
                      <a:pt x="9833" y="27598"/>
                    </a:lnTo>
                    <a:cubicBezTo>
                      <a:pt x="15262" y="27598"/>
                      <a:pt x="19664" y="23196"/>
                      <a:pt x="19664" y="17766"/>
                    </a:cubicBezTo>
                    <a:lnTo>
                      <a:pt x="19664" y="9832"/>
                    </a:lnTo>
                    <a:cubicBezTo>
                      <a:pt x="19664" y="4401"/>
                      <a:pt x="15262" y="0"/>
                      <a:pt x="9833" y="0"/>
                    </a:cubicBezTo>
                    <a:lnTo>
                      <a:pt x="9833" y="0"/>
                    </a:lnTo>
                    <a:cubicBezTo>
                      <a:pt x="9074" y="0"/>
                      <a:pt x="8335" y="85"/>
                      <a:pt x="7626" y="248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03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33">
                <a:extLst>
                  <a:ext uri="{FF2B5EF4-FFF2-40B4-BE49-F238E27FC236}">
                    <a16:creationId xmlns:a16="http://schemas.microsoft.com/office/drawing/2014/main" id="{AEA1C563-7D93-B240-006E-4CD7811CE49B}"/>
                  </a:ext>
                </a:extLst>
              </p:cNvPr>
              <p:cNvSpPr/>
              <p:nvPr/>
            </p:nvSpPr>
            <p:spPr>
              <a:xfrm rot="-5400000" flipH="1">
                <a:off x="-429539" y="3633348"/>
                <a:ext cx="60" cy="1797052"/>
              </a:xfrm>
              <a:custGeom>
                <a:avLst/>
                <a:gdLst/>
                <a:ahLst/>
                <a:cxnLst/>
                <a:rect l="l" t="t" r="r" b="b"/>
                <a:pathLst>
                  <a:path w="1" h="29865" fill="none" extrusionOk="0">
                    <a:moveTo>
                      <a:pt x="0" y="29865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03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52" name="Google Shape;952;p33">
              <a:extLst>
                <a:ext uri="{FF2B5EF4-FFF2-40B4-BE49-F238E27FC236}">
                  <a16:creationId xmlns:a16="http://schemas.microsoft.com/office/drawing/2014/main" id="{DD49321A-EC41-9164-52EC-2F5CFAD71AF2}"/>
                </a:ext>
              </a:extLst>
            </p:cNvPr>
            <p:cNvSpPr/>
            <p:nvPr/>
          </p:nvSpPr>
          <p:spPr>
            <a:xfrm flipH="1">
              <a:off x="7347400" y="3541219"/>
              <a:ext cx="587818" cy="587776"/>
            </a:xfrm>
            <a:custGeom>
              <a:avLst/>
              <a:gdLst/>
              <a:ahLst/>
              <a:cxnLst/>
              <a:rect l="l" t="t" r="r" b="b"/>
              <a:pathLst>
                <a:path w="9145" h="9144" extrusionOk="0">
                  <a:moveTo>
                    <a:pt x="4573" y="0"/>
                  </a:moveTo>
                  <a:lnTo>
                    <a:pt x="4467" y="2286"/>
                  </a:lnTo>
                  <a:lnTo>
                    <a:pt x="4381" y="4162"/>
                  </a:lnTo>
                  <a:lnTo>
                    <a:pt x="3994" y="3866"/>
                  </a:lnTo>
                  <a:lnTo>
                    <a:pt x="3271" y="3310"/>
                  </a:lnTo>
                  <a:lnTo>
                    <a:pt x="3848" y="4017"/>
                  </a:lnTo>
                  <a:lnTo>
                    <a:pt x="4147" y="4382"/>
                  </a:lnTo>
                  <a:lnTo>
                    <a:pt x="2286" y="4467"/>
                  </a:lnTo>
                  <a:lnTo>
                    <a:pt x="0" y="4572"/>
                  </a:lnTo>
                  <a:lnTo>
                    <a:pt x="2286" y="4677"/>
                  </a:lnTo>
                  <a:lnTo>
                    <a:pt x="4157" y="4763"/>
                  </a:lnTo>
                  <a:lnTo>
                    <a:pt x="3859" y="5142"/>
                  </a:lnTo>
                  <a:lnTo>
                    <a:pt x="3296" y="5859"/>
                  </a:lnTo>
                  <a:lnTo>
                    <a:pt x="4009" y="5289"/>
                  </a:lnTo>
                  <a:lnTo>
                    <a:pt x="4382" y="4991"/>
                  </a:lnTo>
                  <a:lnTo>
                    <a:pt x="4467" y="6858"/>
                  </a:lnTo>
                  <a:lnTo>
                    <a:pt x="4572" y="9144"/>
                  </a:lnTo>
                  <a:lnTo>
                    <a:pt x="4678" y="6858"/>
                  </a:lnTo>
                  <a:lnTo>
                    <a:pt x="4763" y="4984"/>
                  </a:lnTo>
                  <a:lnTo>
                    <a:pt x="5146" y="5282"/>
                  </a:lnTo>
                  <a:lnTo>
                    <a:pt x="5866" y="5842"/>
                  </a:lnTo>
                  <a:lnTo>
                    <a:pt x="5292" y="5132"/>
                  </a:lnTo>
                  <a:lnTo>
                    <a:pt x="4994" y="4762"/>
                  </a:lnTo>
                  <a:lnTo>
                    <a:pt x="6858" y="4677"/>
                  </a:lnTo>
                  <a:lnTo>
                    <a:pt x="9144" y="4572"/>
                  </a:lnTo>
                  <a:lnTo>
                    <a:pt x="6858" y="4467"/>
                  </a:lnTo>
                  <a:lnTo>
                    <a:pt x="4978" y="4381"/>
                  </a:lnTo>
                  <a:lnTo>
                    <a:pt x="5272" y="3987"/>
                  </a:lnTo>
                  <a:lnTo>
                    <a:pt x="5822" y="3259"/>
                  </a:lnTo>
                  <a:lnTo>
                    <a:pt x="5121" y="3843"/>
                  </a:lnTo>
                  <a:lnTo>
                    <a:pt x="4763" y="4142"/>
                  </a:lnTo>
                  <a:lnTo>
                    <a:pt x="4678" y="2286"/>
                  </a:lnTo>
                  <a:lnTo>
                    <a:pt x="45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6" name="Google Shape;966;p33">
            <a:extLst>
              <a:ext uri="{FF2B5EF4-FFF2-40B4-BE49-F238E27FC236}">
                <a16:creationId xmlns:a16="http://schemas.microsoft.com/office/drawing/2014/main" id="{E9C6B562-9936-2E51-540D-ECA4517BF3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281507" y="2504299"/>
            <a:ext cx="409513" cy="409491"/>
          </a:xfrm>
          <a:custGeom>
            <a:avLst/>
            <a:gdLst/>
            <a:ahLst/>
            <a:cxnLst/>
            <a:rect l="l" t="t" r="r" b="b"/>
            <a:pathLst>
              <a:path w="9145" h="9144" extrusionOk="0">
                <a:moveTo>
                  <a:pt x="4573" y="0"/>
                </a:moveTo>
                <a:lnTo>
                  <a:pt x="4467" y="2286"/>
                </a:lnTo>
                <a:lnTo>
                  <a:pt x="4381" y="4162"/>
                </a:lnTo>
                <a:lnTo>
                  <a:pt x="3994" y="3866"/>
                </a:lnTo>
                <a:lnTo>
                  <a:pt x="3271" y="3310"/>
                </a:lnTo>
                <a:lnTo>
                  <a:pt x="3848" y="4017"/>
                </a:lnTo>
                <a:lnTo>
                  <a:pt x="4147" y="4382"/>
                </a:lnTo>
                <a:lnTo>
                  <a:pt x="2286" y="4467"/>
                </a:lnTo>
                <a:lnTo>
                  <a:pt x="0" y="4572"/>
                </a:lnTo>
                <a:lnTo>
                  <a:pt x="2286" y="4677"/>
                </a:lnTo>
                <a:lnTo>
                  <a:pt x="4157" y="4763"/>
                </a:lnTo>
                <a:lnTo>
                  <a:pt x="3859" y="5142"/>
                </a:lnTo>
                <a:lnTo>
                  <a:pt x="3296" y="5859"/>
                </a:lnTo>
                <a:lnTo>
                  <a:pt x="4009" y="5289"/>
                </a:lnTo>
                <a:lnTo>
                  <a:pt x="4382" y="4991"/>
                </a:lnTo>
                <a:lnTo>
                  <a:pt x="4467" y="6858"/>
                </a:lnTo>
                <a:lnTo>
                  <a:pt x="4572" y="9144"/>
                </a:lnTo>
                <a:lnTo>
                  <a:pt x="4678" y="6858"/>
                </a:lnTo>
                <a:lnTo>
                  <a:pt x="4763" y="4984"/>
                </a:lnTo>
                <a:lnTo>
                  <a:pt x="5146" y="5282"/>
                </a:lnTo>
                <a:lnTo>
                  <a:pt x="5866" y="5842"/>
                </a:lnTo>
                <a:lnTo>
                  <a:pt x="5292" y="5132"/>
                </a:lnTo>
                <a:lnTo>
                  <a:pt x="4994" y="4762"/>
                </a:lnTo>
                <a:lnTo>
                  <a:pt x="6858" y="4677"/>
                </a:lnTo>
                <a:lnTo>
                  <a:pt x="9144" y="4572"/>
                </a:lnTo>
                <a:lnTo>
                  <a:pt x="6858" y="4467"/>
                </a:lnTo>
                <a:lnTo>
                  <a:pt x="4978" y="4381"/>
                </a:lnTo>
                <a:lnTo>
                  <a:pt x="5272" y="3987"/>
                </a:lnTo>
                <a:lnTo>
                  <a:pt x="5822" y="3259"/>
                </a:lnTo>
                <a:lnTo>
                  <a:pt x="5121" y="3843"/>
                </a:lnTo>
                <a:lnTo>
                  <a:pt x="4763" y="4142"/>
                </a:lnTo>
                <a:lnTo>
                  <a:pt x="4678" y="2286"/>
                </a:lnTo>
                <a:lnTo>
                  <a:pt x="457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218" name="Picture 2" descr="A light bulb with a yellow light.">
            <a:extLst>
              <a:ext uri="{FF2B5EF4-FFF2-40B4-BE49-F238E27FC236}">
                <a16:creationId xmlns:a16="http://schemas.microsoft.com/office/drawing/2014/main" id="{3E898932-F289-6039-2D3E-0F937BEA4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49" y="784038"/>
            <a:ext cx="1630707" cy="163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4" name="Google Shape;954;p33">
            <a:extLst>
              <a:ext uri="{FF2B5EF4-FFF2-40B4-BE49-F238E27FC236}">
                <a16:creationId xmlns:a16="http://schemas.microsoft.com/office/drawing/2014/main" id="{10EA56F6-067F-A5B9-6EF3-902FE0C8D8B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40583" y="1949356"/>
            <a:ext cx="6417103" cy="7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fontAlgn="base"/>
            <a:r>
              <a:rPr lang="en-US" sz="2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Students will be able to communicate scientific information</a:t>
            </a:r>
          </a:p>
          <a:p>
            <a:pPr marL="139700" indent="0" algn="l" fontAlgn="base">
              <a:buNone/>
            </a:pPr>
            <a:endParaRPr lang="en-US" sz="2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 fontAlgn="base"/>
            <a:r>
              <a:rPr lang="en-US" sz="2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Students will be able to argue with evidence in writing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55" name="Google Shape;955;p33">
            <a:extLst>
              <a:ext uri="{FF2B5EF4-FFF2-40B4-BE49-F238E27FC236}">
                <a16:creationId xmlns:a16="http://schemas.microsoft.com/office/drawing/2014/main" id="{F99D160C-6988-C47D-D231-16DAA4898A2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06044" y="1014505"/>
            <a:ext cx="6961643" cy="7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Open Sans Medium"/>
              </a:rPr>
              <a:t>Learning Objectives</a:t>
            </a:r>
            <a:endParaRPr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Open Sans Medium"/>
            </a:endParaRPr>
          </a:p>
        </p:txBody>
      </p:sp>
    </p:spTree>
    <p:extLst>
      <p:ext uri="{BB962C8B-B14F-4D97-AF65-F5344CB8AC3E}">
        <p14:creationId xmlns:p14="http://schemas.microsoft.com/office/powerpoint/2010/main" val="3427152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A silhouette of a person with science ideas speaking into a megaphone that has media icons flowing out of it">
            <a:extLst>
              <a:ext uri="{FF2B5EF4-FFF2-40B4-BE49-F238E27FC236}">
                <a16:creationId xmlns:a16="http://schemas.microsoft.com/office/drawing/2014/main" id="{12512BED-F650-53CC-092E-B1B3B9469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768" y="2571750"/>
            <a:ext cx="3334464" cy="187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F569FA4-DCD9-8619-F837-23B7A39E65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35319" y="1504900"/>
            <a:ext cx="6073362" cy="2220300"/>
          </a:xfrm>
        </p:spPr>
        <p:txBody>
          <a:bodyPr/>
          <a:lstStyle/>
          <a:p>
            <a:pPr marL="158750" indent="0">
              <a:buNone/>
            </a:pPr>
            <a:r>
              <a:rPr lang="en-US" sz="2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How do scientists communicate complicated information?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5A077C1-8F09-9AC9-0E39-6A91EF5D8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Science Communication</a:t>
            </a:r>
            <a:endParaRPr lang="en-US" sz="35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2248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ncil with a rubber eraser&#10;&#10;AI-generated content may be incorrect.">
            <a:extLst>
              <a:ext uri="{FF2B5EF4-FFF2-40B4-BE49-F238E27FC236}">
                <a16:creationId xmlns:a16="http://schemas.microsoft.com/office/drawing/2014/main" id="{8D940CE4-5E2B-78C3-1EC6-894935B876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9274321">
            <a:off x="6386706" y="1613394"/>
            <a:ext cx="2153087" cy="2090969"/>
          </a:xfrm>
          <a:prstGeom prst="rect">
            <a:avLst/>
          </a:prstGeom>
        </p:spPr>
      </p:pic>
      <p:pic>
        <p:nvPicPr>
          <p:cNvPr id="4" name="Picture 3" descr="A raft with a yellow flag. The raft itself says role, audience, format, and topic on it. ">
            <a:extLst>
              <a:ext uri="{FF2B5EF4-FFF2-40B4-BE49-F238E27FC236}">
                <a16:creationId xmlns:a16="http://schemas.microsoft.com/office/drawing/2014/main" id="{FB233985-E758-8706-3644-3F9CAF0E6D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9512" y="2123097"/>
            <a:ext cx="2364475" cy="222030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9E335E3-6F64-D2CA-78A1-5250729FF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0750" y="2007200"/>
            <a:ext cx="5782500" cy="2220300"/>
          </a:xfrm>
        </p:spPr>
        <p:txBody>
          <a:bodyPr/>
          <a:lstStyle/>
          <a:p>
            <a:pPr marL="158750" indent="0">
              <a:buNone/>
            </a:pPr>
            <a:r>
              <a:rPr lang="en-US" sz="2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Role</a:t>
            </a:r>
          </a:p>
          <a:p>
            <a:pPr marL="158750" indent="0">
              <a:buNone/>
            </a:pPr>
            <a:r>
              <a:rPr lang="en-US" sz="2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Audience </a:t>
            </a:r>
          </a:p>
          <a:p>
            <a:pPr marL="158750" indent="0">
              <a:buNone/>
            </a:pPr>
            <a:r>
              <a:rPr lang="en-US" sz="2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Format </a:t>
            </a:r>
          </a:p>
          <a:p>
            <a:pPr marL="158750" indent="0">
              <a:buNone/>
            </a:pPr>
            <a:r>
              <a:rPr lang="en-US" sz="2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Topic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2ED080-0C6C-5791-C323-0F768C1CD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RAFT Activity and Worksheet </a:t>
            </a:r>
          </a:p>
        </p:txBody>
      </p:sp>
    </p:spTree>
    <p:extLst>
      <p:ext uri="{BB962C8B-B14F-4D97-AF65-F5344CB8AC3E}">
        <p14:creationId xmlns:p14="http://schemas.microsoft.com/office/powerpoint/2010/main" val="13239342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CBF8A5C-D0B9-13A3-16B8-7C771A133A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sz="2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Share your RAFT projects with your classmates!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2D9A1F-68A8-17C8-E5D4-7E972F9D7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Gallery Walk</a:t>
            </a:r>
          </a:p>
        </p:txBody>
      </p:sp>
    </p:spTree>
    <p:extLst>
      <p:ext uri="{BB962C8B-B14F-4D97-AF65-F5344CB8AC3E}">
        <p14:creationId xmlns:p14="http://schemas.microsoft.com/office/powerpoint/2010/main" val="19485016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 pink ticket that says “exit ticket” on it. ">
            <a:extLst>
              <a:ext uri="{FF2B5EF4-FFF2-40B4-BE49-F238E27FC236}">
                <a16:creationId xmlns:a16="http://schemas.microsoft.com/office/drawing/2014/main" id="{BDEF6E19-94AB-3964-0523-0B3E73C4A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731" y="913000"/>
            <a:ext cx="1967992" cy="116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D8F907D6-82E4-193A-AE00-A3749FA9D7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3212" y="2220613"/>
            <a:ext cx="5397575" cy="1681800"/>
          </a:xfrm>
        </p:spPr>
        <p:txBody>
          <a:bodyPr/>
          <a:lstStyle/>
          <a:p>
            <a:pPr fontAlgn="base"/>
            <a:r>
              <a:rPr lang="en-US" sz="2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has your thinking about air quality changed? </a:t>
            </a:r>
          </a:p>
          <a:p>
            <a:pPr fontAlgn="base"/>
            <a:endParaRPr lang="en-US" sz="2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base"/>
            <a:r>
              <a:rPr lang="en-US" sz="2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used to think ____. Now I think ____. </a:t>
            </a:r>
          </a:p>
          <a:p>
            <a:endParaRPr lang="en-US" sz="2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630C463-FB78-B0A4-40B2-DDC2404B0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2723" y="1076594"/>
            <a:ext cx="4661100" cy="841800"/>
          </a:xfrm>
        </p:spPr>
        <p:txBody>
          <a:bodyPr/>
          <a:lstStyle/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Exit Ticket</a:t>
            </a:r>
          </a:p>
        </p:txBody>
      </p:sp>
    </p:spTree>
    <p:extLst>
      <p:ext uri="{BB962C8B-B14F-4D97-AF65-F5344CB8AC3E}">
        <p14:creationId xmlns:p14="http://schemas.microsoft.com/office/powerpoint/2010/main" val="4225238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3" name="Google Shape;973;p3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-1458637" y="3819190"/>
            <a:ext cx="3062769" cy="1107916"/>
            <a:chOff x="7534696" y="3762040"/>
            <a:chExt cx="3062769" cy="1107916"/>
          </a:xfrm>
        </p:grpSpPr>
        <p:sp>
          <p:nvSpPr>
            <p:cNvPr id="974" name="Google Shape;974;p3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5400000">
              <a:off x="8868773" y="4064668"/>
              <a:ext cx="113640" cy="120425"/>
            </a:xfrm>
            <a:custGeom>
              <a:avLst/>
              <a:gdLst/>
              <a:ahLst/>
              <a:cxnLst/>
              <a:rect l="l" t="t" r="r" b="b"/>
              <a:pathLst>
                <a:path w="2449" h="3011" extrusionOk="0">
                  <a:moveTo>
                    <a:pt x="1225" y="0"/>
                  </a:moveTo>
                  <a:lnTo>
                    <a:pt x="1192" y="265"/>
                  </a:lnTo>
                  <a:cubicBezTo>
                    <a:pt x="1117" y="898"/>
                    <a:pt x="630" y="1404"/>
                    <a:pt x="1" y="1506"/>
                  </a:cubicBezTo>
                  <a:cubicBezTo>
                    <a:pt x="630" y="1607"/>
                    <a:pt x="1117" y="2112"/>
                    <a:pt x="1192" y="2746"/>
                  </a:cubicBezTo>
                  <a:lnTo>
                    <a:pt x="1225" y="3010"/>
                  </a:lnTo>
                  <a:lnTo>
                    <a:pt x="1257" y="2746"/>
                  </a:lnTo>
                  <a:cubicBezTo>
                    <a:pt x="1333" y="2112"/>
                    <a:pt x="1820" y="1607"/>
                    <a:pt x="2449" y="1506"/>
                  </a:cubicBezTo>
                  <a:cubicBezTo>
                    <a:pt x="1820" y="1404"/>
                    <a:pt x="1333" y="898"/>
                    <a:pt x="1257" y="265"/>
                  </a:cubicBezTo>
                  <a:lnTo>
                    <a:pt x="12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75" name="Google Shape;975;p34"/>
            <p:cNvGrpSpPr/>
            <p:nvPr/>
          </p:nvGrpSpPr>
          <p:grpSpPr>
            <a:xfrm flipH="1">
              <a:off x="7534696" y="3762040"/>
              <a:ext cx="3062769" cy="1107916"/>
              <a:chOff x="-1328035" y="3695175"/>
              <a:chExt cx="3271140" cy="1183292"/>
            </a:xfrm>
          </p:grpSpPr>
          <p:sp>
            <p:nvSpPr>
              <p:cNvPr id="976" name="Google Shape;976;p3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 rot="-5400000" flipH="1">
                <a:off x="586994" y="3522357"/>
                <a:ext cx="1183292" cy="1528929"/>
              </a:xfrm>
              <a:custGeom>
                <a:avLst/>
                <a:gdLst/>
                <a:ahLst/>
                <a:cxnLst/>
                <a:rect l="l" t="t" r="r" b="b"/>
                <a:pathLst>
                  <a:path w="19665" h="27598" fill="none" extrusionOk="0">
                    <a:moveTo>
                      <a:pt x="5184" y="1166"/>
                    </a:moveTo>
                    <a:cubicBezTo>
                      <a:pt x="2098" y="2825"/>
                      <a:pt x="1" y="6083"/>
                      <a:pt x="1" y="9832"/>
                    </a:cubicBezTo>
                    <a:lnTo>
                      <a:pt x="1" y="17766"/>
                    </a:lnTo>
                    <a:cubicBezTo>
                      <a:pt x="1" y="23196"/>
                      <a:pt x="4403" y="27598"/>
                      <a:pt x="9833" y="27598"/>
                    </a:cubicBezTo>
                    <a:lnTo>
                      <a:pt x="9833" y="27598"/>
                    </a:lnTo>
                    <a:cubicBezTo>
                      <a:pt x="15262" y="27598"/>
                      <a:pt x="19664" y="23196"/>
                      <a:pt x="19664" y="17766"/>
                    </a:cubicBezTo>
                    <a:lnTo>
                      <a:pt x="19664" y="9832"/>
                    </a:lnTo>
                    <a:cubicBezTo>
                      <a:pt x="19664" y="4401"/>
                      <a:pt x="15262" y="0"/>
                      <a:pt x="9833" y="0"/>
                    </a:cubicBezTo>
                    <a:lnTo>
                      <a:pt x="9833" y="0"/>
                    </a:lnTo>
                    <a:cubicBezTo>
                      <a:pt x="9074" y="0"/>
                      <a:pt x="8335" y="85"/>
                      <a:pt x="7626" y="248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03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3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 rot="-5400000" flipH="1">
                <a:off x="-429539" y="3633348"/>
                <a:ext cx="60" cy="1797052"/>
              </a:xfrm>
              <a:custGeom>
                <a:avLst/>
                <a:gdLst/>
                <a:ahLst/>
                <a:cxnLst/>
                <a:rect l="l" t="t" r="r" b="b"/>
                <a:pathLst>
                  <a:path w="1" h="29865" fill="none" extrusionOk="0">
                    <a:moveTo>
                      <a:pt x="0" y="29865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03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78" name="Google Shape;978;p3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30383" y="3663450"/>
            <a:ext cx="550369" cy="550332"/>
          </a:xfrm>
          <a:custGeom>
            <a:avLst/>
            <a:gdLst/>
            <a:ahLst/>
            <a:cxnLst/>
            <a:rect l="l" t="t" r="r" b="b"/>
            <a:pathLst>
              <a:path w="9145" h="9144" extrusionOk="0">
                <a:moveTo>
                  <a:pt x="4573" y="0"/>
                </a:moveTo>
                <a:lnTo>
                  <a:pt x="4467" y="2286"/>
                </a:lnTo>
                <a:lnTo>
                  <a:pt x="4381" y="4162"/>
                </a:lnTo>
                <a:lnTo>
                  <a:pt x="3994" y="3866"/>
                </a:lnTo>
                <a:lnTo>
                  <a:pt x="3271" y="3310"/>
                </a:lnTo>
                <a:lnTo>
                  <a:pt x="3848" y="4017"/>
                </a:lnTo>
                <a:lnTo>
                  <a:pt x="4147" y="4382"/>
                </a:lnTo>
                <a:lnTo>
                  <a:pt x="2286" y="4467"/>
                </a:lnTo>
                <a:lnTo>
                  <a:pt x="0" y="4572"/>
                </a:lnTo>
                <a:lnTo>
                  <a:pt x="2286" y="4677"/>
                </a:lnTo>
                <a:lnTo>
                  <a:pt x="4157" y="4763"/>
                </a:lnTo>
                <a:lnTo>
                  <a:pt x="3859" y="5142"/>
                </a:lnTo>
                <a:lnTo>
                  <a:pt x="3296" y="5859"/>
                </a:lnTo>
                <a:lnTo>
                  <a:pt x="4009" y="5289"/>
                </a:lnTo>
                <a:lnTo>
                  <a:pt x="4382" y="4991"/>
                </a:lnTo>
                <a:lnTo>
                  <a:pt x="4467" y="6858"/>
                </a:lnTo>
                <a:lnTo>
                  <a:pt x="4572" y="9144"/>
                </a:lnTo>
                <a:lnTo>
                  <a:pt x="4678" y="6858"/>
                </a:lnTo>
                <a:lnTo>
                  <a:pt x="4763" y="4984"/>
                </a:lnTo>
                <a:lnTo>
                  <a:pt x="5146" y="5282"/>
                </a:lnTo>
                <a:lnTo>
                  <a:pt x="5866" y="5842"/>
                </a:lnTo>
                <a:lnTo>
                  <a:pt x="5292" y="5132"/>
                </a:lnTo>
                <a:lnTo>
                  <a:pt x="4994" y="4762"/>
                </a:lnTo>
                <a:lnTo>
                  <a:pt x="6858" y="4677"/>
                </a:lnTo>
                <a:lnTo>
                  <a:pt x="9144" y="4572"/>
                </a:lnTo>
                <a:lnTo>
                  <a:pt x="6858" y="4467"/>
                </a:lnTo>
                <a:lnTo>
                  <a:pt x="4978" y="4381"/>
                </a:lnTo>
                <a:lnTo>
                  <a:pt x="5272" y="3987"/>
                </a:lnTo>
                <a:lnTo>
                  <a:pt x="5822" y="3259"/>
                </a:lnTo>
                <a:lnTo>
                  <a:pt x="5121" y="3843"/>
                </a:lnTo>
                <a:lnTo>
                  <a:pt x="4763" y="4142"/>
                </a:lnTo>
                <a:lnTo>
                  <a:pt x="4678" y="2286"/>
                </a:lnTo>
                <a:lnTo>
                  <a:pt x="457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 descr="A pencil with a rubber eraser&#10;&#10;AI-generated content may be incorrect.">
            <a:extLst>
              <a:ext uri="{FF2B5EF4-FFF2-40B4-BE49-F238E27FC236}">
                <a16:creationId xmlns:a16="http://schemas.microsoft.com/office/drawing/2014/main" id="{82116256-73A4-95DB-4DE8-D20DE77154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3840000">
            <a:off x="3849538" y="2923956"/>
            <a:ext cx="2153087" cy="2090969"/>
          </a:xfrm>
          <a:prstGeom prst="rect">
            <a:avLst/>
          </a:prstGeom>
        </p:spPr>
      </p:pic>
      <p:pic>
        <p:nvPicPr>
          <p:cNvPr id="1034" name="Picture 10" descr="A city with a thick layer of smog in the air. ">
            <a:extLst>
              <a:ext uri="{FF2B5EF4-FFF2-40B4-BE49-F238E27FC236}">
                <a16:creationId xmlns:a16="http://schemas.microsoft.com/office/drawing/2014/main" id="{17D1241E-18BA-4239-9F21-6814B2D1B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235" y="2351780"/>
            <a:ext cx="1377234" cy="137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 close-up of a tree branch producing pollen that is flying through the air. ">
            <a:extLst>
              <a:ext uri="{FF2B5EF4-FFF2-40B4-BE49-F238E27FC236}">
                <a16:creationId xmlns:a16="http://schemas.microsoft.com/office/drawing/2014/main" id="{4CEAAE75-EE8E-C9C0-DFBE-B13A6E3E9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988" y="2364931"/>
            <a:ext cx="2031401" cy="135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 large fire in the hills that is producing a thick cloud of white smoke in the air. ">
            <a:extLst>
              <a:ext uri="{FF2B5EF4-FFF2-40B4-BE49-F238E27FC236}">
                <a16:creationId xmlns:a16="http://schemas.microsoft.com/office/drawing/2014/main" id="{10737AD8-3F3C-21A7-95DF-DFAC870FC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742" y="2350924"/>
            <a:ext cx="2031400" cy="1364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 light shining through a window showing particles of dust flying around. ">
            <a:extLst>
              <a:ext uri="{FF2B5EF4-FFF2-40B4-BE49-F238E27FC236}">
                <a16:creationId xmlns:a16="http://schemas.microsoft.com/office/drawing/2014/main" id="{A16F3354-1F84-07AD-A660-98271A5D0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96" y="2350924"/>
            <a:ext cx="2031400" cy="134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2" name="Google Shape;972;p34"/>
          <p:cNvSpPr txBox="1">
            <a:spLocks noGrp="1"/>
          </p:cNvSpPr>
          <p:nvPr>
            <p:ph type="body" idx="1"/>
          </p:nvPr>
        </p:nvSpPr>
        <p:spPr>
          <a:xfrm>
            <a:off x="1405567" y="1514171"/>
            <a:ext cx="7254339" cy="28200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 fontAlgn="base">
              <a:buNone/>
            </a:pPr>
            <a:r>
              <a:rPr lang="en-US" sz="2400" dirty="0">
                <a:latin typeface="Verdana"/>
                <a:ea typeface="Verdana"/>
                <a:cs typeface="Verdana" panose="020B0604030504040204" pitchFamily="34" charset="0"/>
              </a:rPr>
              <a:t>Do you think about the air you breathe?</a:t>
            </a:r>
            <a:endParaRPr lang="en-US" dirty="0"/>
          </a:p>
          <a:p>
            <a:pPr marL="158750" indent="0">
              <a:lnSpc>
                <a:spcPct val="114999"/>
              </a:lnSpc>
              <a:buNone/>
            </a:pPr>
            <a:endParaRPr lang="en-US" sz="2400" dirty="0">
              <a:latin typeface="Verdana"/>
              <a:ea typeface="Verdana"/>
              <a:cs typeface="Verdana" panose="020B0604030504040204" pitchFamily="34" charset="0"/>
            </a:endParaRPr>
          </a:p>
          <a:p>
            <a:pPr marL="158750" indent="0">
              <a:lnSpc>
                <a:spcPct val="114999"/>
              </a:lnSpc>
              <a:buNone/>
            </a:pPr>
            <a:endParaRPr lang="en-US" sz="2400" dirty="0">
              <a:latin typeface="Verdana"/>
              <a:ea typeface="Verdana"/>
              <a:cs typeface="Verdana" panose="020B0604030504040204" pitchFamily="34" charset="0"/>
            </a:endParaRPr>
          </a:p>
          <a:p>
            <a:pPr marL="158750" indent="0">
              <a:lnSpc>
                <a:spcPct val="114999"/>
              </a:lnSpc>
              <a:buNone/>
            </a:pPr>
            <a:endParaRPr lang="en-US" sz="2400" dirty="0">
              <a:latin typeface="Verdana"/>
              <a:ea typeface="Verdana"/>
              <a:cs typeface="Verdana" panose="020B0604030504040204" pitchFamily="34" charset="0"/>
            </a:endParaRPr>
          </a:p>
          <a:p>
            <a:pPr marL="158750" indent="0">
              <a:lnSpc>
                <a:spcPct val="114999"/>
              </a:lnSpc>
              <a:buNone/>
            </a:pPr>
            <a:endParaRPr lang="en-US" sz="2400" dirty="0">
              <a:latin typeface="Verdana"/>
              <a:ea typeface="Verdana"/>
              <a:cs typeface="Verdana" panose="020B0604030504040204" pitchFamily="34" charset="0"/>
            </a:endParaRPr>
          </a:p>
          <a:p>
            <a:pPr marL="158750" indent="0">
              <a:lnSpc>
                <a:spcPct val="114999"/>
              </a:lnSpc>
              <a:buNone/>
            </a:pPr>
            <a:r>
              <a:rPr lang="en-US" sz="2400" dirty="0">
                <a:latin typeface="Verdana"/>
                <a:ea typeface="Verdana"/>
                <a:cs typeface="Verdana" panose="020B0604030504040204" pitchFamily="34" charset="0"/>
              </a:rPr>
              <a:t> </a:t>
            </a:r>
          </a:p>
          <a:p>
            <a:pPr marL="158750" indent="0">
              <a:lnSpc>
                <a:spcPct val="114999"/>
              </a:lnSpc>
              <a:buNone/>
            </a:pPr>
            <a:r>
              <a:rPr lang="en-US" sz="2400" dirty="0">
                <a:latin typeface="Verdana"/>
                <a:ea typeface="Verdana"/>
                <a:cs typeface="Verdana" panose="020B0604030504040204" pitchFamily="34" charset="0"/>
              </a:rPr>
              <a:t> ​  </a:t>
            </a:r>
            <a:endParaRPr lang="en-US" dirty="0"/>
          </a:p>
        </p:txBody>
      </p:sp>
      <p:sp>
        <p:nvSpPr>
          <p:cNvPr id="971" name="Google Shape;971;p34"/>
          <p:cNvSpPr txBox="1">
            <a:spLocks noGrp="1"/>
          </p:cNvSpPr>
          <p:nvPr>
            <p:ph type="title"/>
          </p:nvPr>
        </p:nvSpPr>
        <p:spPr>
          <a:xfrm>
            <a:off x="1102950" y="773793"/>
            <a:ext cx="6938100" cy="58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Think-Pair-Share</a:t>
            </a:r>
            <a:endParaRPr sz="35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484370A-9010-78B2-4FFA-71D03C335D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758" y="1504900"/>
            <a:ext cx="6938100" cy="2722600"/>
          </a:xfrm>
        </p:spPr>
        <p:txBody>
          <a:bodyPr/>
          <a:lstStyle/>
          <a:p>
            <a:pPr marL="158750" indent="0">
              <a:buNone/>
            </a:pPr>
            <a:r>
              <a:rPr lang="en-US" sz="2300" dirty="0">
                <a:solidFill>
                  <a:schemeClr val="tx1"/>
                </a:solidFill>
                <a:latin typeface="Verdana"/>
                <a:ea typeface="Verdana"/>
                <a:cs typeface="Verdana" panose="020B0604030504040204" pitchFamily="34" charset="0"/>
              </a:rPr>
              <a:t>Think About It</a:t>
            </a:r>
            <a:endParaRPr lang="en-US" sz="13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base"/>
            <a:r>
              <a:rPr lang="en-US" sz="23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might the air around us affect our health?  </a:t>
            </a:r>
          </a:p>
          <a:p>
            <a:pPr fontAlgn="base"/>
            <a:r>
              <a:rPr lang="en-US" sz="23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do our bodies take in air? Where does air go when it is inside our bodies? Why does that matter?  </a:t>
            </a:r>
          </a:p>
          <a:p>
            <a:pPr marL="158750" indent="0">
              <a:buNone/>
            </a:pPr>
            <a:endParaRPr lang="en-US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286F9A7-6027-BC46-5316-A4826215C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Clean Air For Everyone</a:t>
            </a:r>
          </a:p>
        </p:txBody>
      </p:sp>
    </p:spTree>
    <p:extLst>
      <p:ext uri="{BB962C8B-B14F-4D97-AF65-F5344CB8AC3E}">
        <p14:creationId xmlns:p14="http://schemas.microsoft.com/office/powerpoint/2010/main" val="2358787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Clean Air For Everyone: How to Build Your Own Air Purifier">
            <a:hlinkClick r:id="" action="ppaction://noaction"/>
            <a:extLst>
              <a:ext uri="{FF2B5EF4-FFF2-40B4-BE49-F238E27FC236}">
                <a16:creationId xmlns:a16="http://schemas.microsoft.com/office/drawing/2014/main" id="{EAB39676-B1FA-928A-D233-56FB3F14CF5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30275" y="514350"/>
            <a:ext cx="728345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580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ncil with a rubber eraser&#10;&#10;AI-generated content may be incorrect.">
            <a:extLst>
              <a:ext uri="{FF2B5EF4-FFF2-40B4-BE49-F238E27FC236}">
                <a16:creationId xmlns:a16="http://schemas.microsoft.com/office/drawing/2014/main" id="{DC7F3C07-6233-8B26-8F98-8B13DD32FD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9240000">
            <a:off x="352207" y="2153674"/>
            <a:ext cx="2153087" cy="2090969"/>
          </a:xfrm>
          <a:prstGeom prst="rect">
            <a:avLst/>
          </a:prstGeom>
        </p:spPr>
      </p:pic>
      <p:pic>
        <p:nvPicPr>
          <p:cNvPr id="8" name="Screen Recording 2025-09-09 at 11.46.31 AM" descr="The animation on the left demonstrates a person breathing in pollution particles. Above is the phrase &quot;Don't breathe pollution&quot; and a thumbs down symbol. The animation on the right demonstrates an air purifier absorbing pollution particles. Above is the phrase &quot;Remove the pollution&quot; and a thumbs up symbol.">
            <a:hlinkClick r:id="" action="ppaction://media"/>
            <a:extLst>
              <a:ext uri="{FF2B5EF4-FFF2-40B4-BE49-F238E27FC236}">
                <a16:creationId xmlns:a16="http://schemas.microsoft.com/office/drawing/2014/main" id="{82883330-FCEB-DF9C-23D7-F6C22375D6C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40269" y="1264249"/>
            <a:ext cx="5559028" cy="326350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E6F7A42-D7C8-D153-0A22-727D86C5D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524" y="535000"/>
            <a:ext cx="8428950" cy="572700"/>
          </a:xfrm>
        </p:spPr>
        <p:txBody>
          <a:bodyPr wrap="square" anchor="ctr">
            <a:normAutofit/>
          </a:bodyPr>
          <a:lstStyle/>
          <a:p>
            <a:r>
              <a:rPr lang="en-US" sz="2500" b="1" dirty="0"/>
              <a:t>What do you notice? What questions do you have? </a:t>
            </a:r>
          </a:p>
        </p:txBody>
      </p:sp>
    </p:spTree>
    <p:extLst>
      <p:ext uri="{BB962C8B-B14F-4D97-AF65-F5344CB8AC3E}">
        <p14:creationId xmlns:p14="http://schemas.microsoft.com/office/powerpoint/2010/main" val="219984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5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n air monitor with two different measurements. On the left, indoor air quality is measured. There is a score of 12 and a person smiling with a green background. On the right, outdoor air quality is measured. There is a score of 215 and a person wearing a mask with a purple background. ">
            <a:extLst>
              <a:ext uri="{FF2B5EF4-FFF2-40B4-BE49-F238E27FC236}">
                <a16:creationId xmlns:a16="http://schemas.microsoft.com/office/drawing/2014/main" id="{00E78C05-1467-82C4-FFCF-AAB5FFD1E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6" b="8521"/>
          <a:stretch>
            <a:fillRect/>
          </a:stretch>
        </p:blipFill>
        <p:spPr bwMode="auto">
          <a:xfrm>
            <a:off x="2546315" y="2222200"/>
            <a:ext cx="4049495" cy="226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5560C1-202C-1D28-0A2C-5CA13CAC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6322" y="904743"/>
            <a:ext cx="4636253" cy="1177245"/>
          </a:xfrm>
        </p:spPr>
        <p:txBody>
          <a:bodyPr/>
          <a:lstStyle/>
          <a:p>
            <a:r>
              <a:rPr lang="en-US" sz="2800" b="1" dirty="0"/>
              <a:t>Predict: What is this device? </a:t>
            </a:r>
          </a:p>
        </p:txBody>
      </p:sp>
    </p:spTree>
    <p:extLst>
      <p:ext uri="{BB962C8B-B14F-4D97-AF65-F5344CB8AC3E}">
        <p14:creationId xmlns:p14="http://schemas.microsoft.com/office/powerpoint/2010/main" val="1856623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ncil with a rubber eraser&#10;&#10;AI-generated content may be incorrect.">
            <a:extLst>
              <a:ext uri="{FF2B5EF4-FFF2-40B4-BE49-F238E27FC236}">
                <a16:creationId xmlns:a16="http://schemas.microsoft.com/office/drawing/2014/main" id="{975EB6DF-A822-63AA-CB47-1ADA82D56D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3660000">
            <a:off x="5129202" y="2818353"/>
            <a:ext cx="2153087" cy="2090969"/>
          </a:xfrm>
          <a:prstGeom prst="rect">
            <a:avLst/>
          </a:prstGeom>
        </p:spPr>
      </p:pic>
      <p:pic>
        <p:nvPicPr>
          <p:cNvPr id="1026" name="Picture 2" descr="An air monitor with two different measurements. On the left, indoor air quality is measured. There is a score of 12 and a person smiling with a green background. On the right, outdoor air quality is measured. There is a score of 215 and a person wearing a mask with a purple background. ">
            <a:extLst>
              <a:ext uri="{FF2B5EF4-FFF2-40B4-BE49-F238E27FC236}">
                <a16:creationId xmlns:a16="http://schemas.microsoft.com/office/drawing/2014/main" id="{A78C861C-738A-FEFF-5B55-90829813C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6" b="8521"/>
          <a:stretch>
            <a:fillRect/>
          </a:stretch>
        </p:blipFill>
        <p:spPr bwMode="auto">
          <a:xfrm>
            <a:off x="720000" y="1787363"/>
            <a:ext cx="4049495" cy="226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69A80D49-BFD1-F1A1-9600-E452D6AD8550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4615484" y="1470553"/>
            <a:ext cx="4145344" cy="2784191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1700" b="1" dirty="0">
                <a:latin typeface="Verdana"/>
                <a:ea typeface="Verdana"/>
                <a:cs typeface="Verdana" panose="020B0604030504040204" pitchFamily="34" charset="0"/>
              </a:rPr>
              <a:t>Air Quality Monitor</a:t>
            </a:r>
            <a:r>
              <a:rPr lang="en-US" sz="1700" dirty="0">
                <a:latin typeface="Verdana"/>
                <a:ea typeface="Verdana"/>
                <a:cs typeface="Verdana" panose="020B0604030504040204" pitchFamily="34" charset="0"/>
              </a:rPr>
              <a:t>: measures the stuff in our air 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17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700" b="1" dirty="0">
                <a:latin typeface="Verdana"/>
                <a:ea typeface="Verdana"/>
                <a:cs typeface="Verdana" panose="020B0604030504040204" pitchFamily="34" charset="0"/>
              </a:rPr>
              <a:t>Air Quality Index</a:t>
            </a:r>
            <a:r>
              <a:rPr lang="en-US" sz="1700" dirty="0">
                <a:latin typeface="Verdana"/>
                <a:ea typeface="Verdana"/>
                <a:cs typeface="Verdana" panose="020B0604030504040204" pitchFamily="34" charset="0"/>
              </a:rPr>
              <a:t>: report card for the air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17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700" dirty="0">
                <a:latin typeface="Verdana"/>
                <a:ea typeface="Verdana"/>
                <a:cs typeface="Verdana" panose="020B0604030504040204" pitchFamily="34" charset="0"/>
              </a:rPr>
              <a:t>What do you think the colors, faces, and numbers mean? </a:t>
            </a:r>
          </a:p>
        </p:txBody>
      </p:sp>
      <p:sp>
        <p:nvSpPr>
          <p:cNvPr id="983" name="Google Shape;983;p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Air Quality Monitors and Index </a:t>
            </a:r>
            <a:endParaRPr sz="25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nk ticket that says “exit ticket” on it. ">
            <a:extLst>
              <a:ext uri="{FF2B5EF4-FFF2-40B4-BE49-F238E27FC236}">
                <a16:creationId xmlns:a16="http://schemas.microsoft.com/office/drawing/2014/main" id="{9E67CD9A-B3F6-CEFB-DEF3-CAAE0B64A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10" y="606604"/>
            <a:ext cx="1967992" cy="116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7" name="Google Shape;1057;p37"/>
          <p:cNvSpPr txBox="1">
            <a:spLocks noGrp="1"/>
          </p:cNvSpPr>
          <p:nvPr>
            <p:ph type="body" idx="1"/>
          </p:nvPr>
        </p:nvSpPr>
        <p:spPr>
          <a:xfrm>
            <a:off x="720000" y="2063516"/>
            <a:ext cx="7348235" cy="7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was the problem we explored today?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3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can we do as a class to solve the problem? </a:t>
            </a:r>
            <a:endParaRPr sz="3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61" name="Google Shape;1061;p37"/>
          <p:cNvSpPr txBox="1">
            <a:spLocks noGrp="1"/>
          </p:cNvSpPr>
          <p:nvPr>
            <p:ph type="title"/>
          </p:nvPr>
        </p:nvSpPr>
        <p:spPr>
          <a:xfrm>
            <a:off x="2048932" y="708397"/>
            <a:ext cx="6502401" cy="48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Exit Ticket: Turn and Talk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olicies to Reduce Air Pollution Levels Project Proposal by Slidesgo">
  <a:themeElements>
    <a:clrScheme name="Simple Light">
      <a:dk1>
        <a:srgbClr val="000000"/>
      </a:dk1>
      <a:lt1>
        <a:srgbClr val="C9DAF8"/>
      </a:lt1>
      <a:dk2>
        <a:srgbClr val="FFFFFF"/>
      </a:dk2>
      <a:lt2>
        <a:srgbClr val="EEEEEE"/>
      </a:lt2>
      <a:accent1>
        <a:srgbClr val="A8A8A8"/>
      </a:accent1>
      <a:accent2>
        <a:srgbClr val="434343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igh School Introduction to Air Quality Slides" id="{8D88490A-930A-674A-AD91-E4F2A07F27D0}" vid="{6F732803-413A-F141-B38D-C29178F091D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17f1a87e-2a25-4eaa-b9df-9d439034b080}" enabled="0" method="" siteId="{17f1a87e-2a25-4eaa-b9df-9d439034b08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Policies to Reduce Air Pollution Levels Project Proposal by Slidesgo</Template>
  <TotalTime>214</TotalTime>
  <Words>463</Words>
  <Application>Microsoft Office PowerPoint</Application>
  <PresentationFormat>On-screen Show (16:9)</PresentationFormat>
  <Paragraphs>86</Paragraphs>
  <Slides>27</Slides>
  <Notes>13</Notes>
  <HiddenSlides>0</HiddenSlides>
  <MMClips>2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Policies to Reduce Air Pollution Levels Project Proposal by Slidesgo</vt:lpstr>
      <vt:lpstr>office theme</vt:lpstr>
      <vt:lpstr>Introduction to Air Quality </vt:lpstr>
      <vt:lpstr>Learning Objectives</vt:lpstr>
      <vt:lpstr>Think-Pair-Share</vt:lpstr>
      <vt:lpstr>Clean Air For Everyone</vt:lpstr>
      <vt:lpstr>PowerPoint Presentation</vt:lpstr>
      <vt:lpstr>What do you notice? What questions do you have? </vt:lpstr>
      <vt:lpstr>Predict: What is this device? </vt:lpstr>
      <vt:lpstr>Air Quality Monitors and Index </vt:lpstr>
      <vt:lpstr>       Exit Ticket: Turn and Talk</vt:lpstr>
      <vt:lpstr>Observing an Air Purifier</vt:lpstr>
      <vt:lpstr>Learning Objectives</vt:lpstr>
      <vt:lpstr>Think Back…</vt:lpstr>
      <vt:lpstr>Tools help solve problems!</vt:lpstr>
      <vt:lpstr>How does it work? </vt:lpstr>
      <vt:lpstr>Exit Ticket </vt:lpstr>
      <vt:lpstr>Analyzing Data</vt:lpstr>
      <vt:lpstr>Learning Objectives</vt:lpstr>
      <vt:lpstr>Think-Pair-Share</vt:lpstr>
      <vt:lpstr>Collecting Data</vt:lpstr>
      <vt:lpstr>What does the data tell us? </vt:lpstr>
      <vt:lpstr>Exit Ticket </vt:lpstr>
      <vt:lpstr>Sharing Results</vt:lpstr>
      <vt:lpstr>Learning Objectives</vt:lpstr>
      <vt:lpstr>Science Communication</vt:lpstr>
      <vt:lpstr>RAFT Activity and Worksheet </vt:lpstr>
      <vt:lpstr>Gallery Walk</vt:lpstr>
      <vt:lpstr>Exit Ticket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Walowitz, Lily</dc:creator>
  <cp:lastModifiedBy>Cooke, Hannah</cp:lastModifiedBy>
  <cp:revision>231</cp:revision>
  <dcterms:created xsi:type="dcterms:W3CDTF">2025-09-30T17:50:41Z</dcterms:created>
  <dcterms:modified xsi:type="dcterms:W3CDTF">2025-11-25T23:38:09Z</dcterms:modified>
</cp:coreProperties>
</file>